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theme/theme1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3" r:id="rId2"/>
    <p:sldMasterId id="2147483662" r:id="rId3"/>
    <p:sldMasterId id="2147483660" r:id="rId4"/>
    <p:sldMasterId id="2147483658" r:id="rId5"/>
    <p:sldMasterId id="2147483657" r:id="rId6"/>
    <p:sldMasterId id="2147483655" r:id="rId7"/>
    <p:sldMasterId id="2147483653" r:id="rId8"/>
    <p:sldMasterId id="2147483651" r:id="rId9"/>
    <p:sldMasterId id="2147483671" r:id="rId10"/>
    <p:sldMasterId id="2147484472" r:id="rId11"/>
    <p:sldMasterId id="2147484474" r:id="rId12"/>
    <p:sldMasterId id="2147484596" r:id="rId13"/>
    <p:sldMasterId id="2147484598" r:id="rId14"/>
    <p:sldMasterId id="2147484600" r:id="rId15"/>
    <p:sldMasterId id="2147484848" r:id="rId16"/>
    <p:sldMasterId id="2147484850" r:id="rId17"/>
    <p:sldMasterId id="2147485852" r:id="rId18"/>
    <p:sldMasterId id="2147486002" r:id="rId19"/>
    <p:sldMasterId id="2147486015" r:id="rId20"/>
    <p:sldMasterId id="2147487668" r:id="rId21"/>
  </p:sldMasterIdLst>
  <p:notesMasterIdLst>
    <p:notesMasterId r:id="rId121"/>
  </p:notesMasterIdLst>
  <p:sldIdLst>
    <p:sldId id="369" r:id="rId22"/>
    <p:sldId id="280" r:id="rId23"/>
    <p:sldId id="306" r:id="rId24"/>
    <p:sldId id="376" r:id="rId25"/>
    <p:sldId id="297" r:id="rId26"/>
    <p:sldId id="259" r:id="rId27"/>
    <p:sldId id="264" r:id="rId28"/>
    <p:sldId id="285" r:id="rId29"/>
    <p:sldId id="263" r:id="rId30"/>
    <p:sldId id="262" r:id="rId31"/>
    <p:sldId id="258" r:id="rId32"/>
    <p:sldId id="257" r:id="rId33"/>
    <p:sldId id="377" r:id="rId34"/>
    <p:sldId id="278" r:id="rId35"/>
    <p:sldId id="287" r:id="rId36"/>
    <p:sldId id="288" r:id="rId37"/>
    <p:sldId id="265" r:id="rId38"/>
    <p:sldId id="382" r:id="rId39"/>
    <p:sldId id="351" r:id="rId40"/>
    <p:sldId id="350" r:id="rId41"/>
    <p:sldId id="266" r:id="rId42"/>
    <p:sldId id="380" r:id="rId43"/>
    <p:sldId id="267" r:id="rId44"/>
    <p:sldId id="279" r:id="rId45"/>
    <p:sldId id="360" r:id="rId46"/>
    <p:sldId id="361" r:id="rId47"/>
    <p:sldId id="342" r:id="rId48"/>
    <p:sldId id="343" r:id="rId49"/>
    <p:sldId id="341" r:id="rId50"/>
    <p:sldId id="268" r:id="rId51"/>
    <p:sldId id="261" r:id="rId52"/>
    <p:sldId id="269" r:id="rId53"/>
    <p:sldId id="365" r:id="rId54"/>
    <p:sldId id="370" r:id="rId55"/>
    <p:sldId id="371" r:id="rId56"/>
    <p:sldId id="372" r:id="rId57"/>
    <p:sldId id="379" r:id="rId58"/>
    <p:sldId id="366" r:id="rId59"/>
    <p:sldId id="367" r:id="rId60"/>
    <p:sldId id="368" r:id="rId61"/>
    <p:sldId id="270" r:id="rId62"/>
    <p:sldId id="273" r:id="rId63"/>
    <p:sldId id="298" r:id="rId64"/>
    <p:sldId id="325" r:id="rId65"/>
    <p:sldId id="326" r:id="rId66"/>
    <p:sldId id="322" r:id="rId67"/>
    <p:sldId id="328" r:id="rId68"/>
    <p:sldId id="329" r:id="rId69"/>
    <p:sldId id="330" r:id="rId70"/>
    <p:sldId id="299" r:id="rId71"/>
    <p:sldId id="301" r:id="rId72"/>
    <p:sldId id="303" r:id="rId73"/>
    <p:sldId id="385" r:id="rId74"/>
    <p:sldId id="386" r:id="rId75"/>
    <p:sldId id="387" r:id="rId76"/>
    <p:sldId id="296" r:id="rId77"/>
    <p:sldId id="308" r:id="rId78"/>
    <p:sldId id="346" r:id="rId79"/>
    <p:sldId id="309" r:id="rId80"/>
    <p:sldId id="312" r:id="rId81"/>
    <p:sldId id="345" r:id="rId82"/>
    <p:sldId id="274" r:id="rId83"/>
    <p:sldId id="378" r:id="rId84"/>
    <p:sldId id="275" r:id="rId85"/>
    <p:sldId id="304" r:id="rId86"/>
    <p:sldId id="276" r:id="rId87"/>
    <p:sldId id="290" r:id="rId88"/>
    <p:sldId id="291" r:id="rId89"/>
    <p:sldId id="381" r:id="rId90"/>
    <p:sldId id="362" r:id="rId91"/>
    <p:sldId id="363" r:id="rId92"/>
    <p:sldId id="364" r:id="rId93"/>
    <p:sldId id="295" r:id="rId94"/>
    <p:sldId id="310" r:id="rId95"/>
    <p:sldId id="305" r:id="rId96"/>
    <p:sldId id="277" r:id="rId97"/>
    <p:sldId id="271" r:id="rId98"/>
    <p:sldId id="313" r:id="rId99"/>
    <p:sldId id="272" r:id="rId100"/>
    <p:sldId id="358" r:id="rId101"/>
    <p:sldId id="359" r:id="rId102"/>
    <p:sldId id="356" r:id="rId103"/>
    <p:sldId id="357" r:id="rId104"/>
    <p:sldId id="353" r:id="rId105"/>
    <p:sldId id="349" r:id="rId106"/>
    <p:sldId id="383" r:id="rId107"/>
    <p:sldId id="347" r:id="rId108"/>
    <p:sldId id="348" r:id="rId109"/>
    <p:sldId id="384" r:id="rId110"/>
    <p:sldId id="331" r:id="rId111"/>
    <p:sldId id="332" r:id="rId112"/>
    <p:sldId id="333" r:id="rId113"/>
    <p:sldId id="339" r:id="rId114"/>
    <p:sldId id="374" r:id="rId115"/>
    <p:sldId id="375" r:id="rId116"/>
    <p:sldId id="373" r:id="rId117"/>
    <p:sldId id="311" r:id="rId118"/>
    <p:sldId id="388" r:id="rId119"/>
    <p:sldId id="389" r:id="rId1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104"/>
    <a:srgbClr val="1E1135"/>
    <a:srgbClr val="5F5F5F"/>
    <a:srgbClr val="969696"/>
    <a:srgbClr val="CC3300"/>
    <a:srgbClr val="000000"/>
    <a:srgbClr val="FF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80"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8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20" Type="http://schemas.openxmlformats.org/officeDocument/2006/relationships/slide" Target="slides/slide9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00" Type="http://schemas.openxmlformats.org/officeDocument/2006/relationships/slide" Target="slides/slide7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slide" Target="slides/slide96.xml"/><Relationship Id="rId118" Type="http://schemas.openxmlformats.org/officeDocument/2006/relationships/slide" Target="slides/slide97.xml"/><Relationship Id="rId119" Type="http://schemas.openxmlformats.org/officeDocument/2006/relationships/slide" Target="slides/slide9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22"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22" charset="0"/>
                <a:ea typeface="+mn-ea"/>
                <a:cs typeface="+mn-cs"/>
              </a:defRPr>
            </a:lvl1pPr>
          </a:lstStyle>
          <a:p>
            <a:pPr>
              <a:defRPr/>
            </a:pPr>
            <a:endParaRPr lang="en-U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22"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F1B33BD-DA01-6947-B3C5-9F9F52F7160A}" type="slidenum">
              <a:rPr lang="en-US"/>
              <a:pPr>
                <a:defRPr/>
              </a:pPr>
              <a:t>‹#›</a:t>
            </a:fld>
            <a:endParaRPr lang="en-US"/>
          </a:p>
        </p:txBody>
      </p:sp>
    </p:spTree>
    <p:extLst>
      <p:ext uri="{BB962C8B-B14F-4D97-AF65-F5344CB8AC3E}">
        <p14:creationId xmlns:p14="http://schemas.microsoft.com/office/powerpoint/2010/main" val="3109267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22DD81-7C22-BB41-9462-11EB3DDE24D7}" type="slidenum">
              <a:rPr lang="en-US" sz="1200">
                <a:solidFill>
                  <a:srgbClr val="000000"/>
                </a:solidFill>
              </a:rPr>
              <a:pPr/>
              <a:t>1</a:t>
            </a:fld>
            <a:endParaRPr lang="en-US" sz="1200">
              <a:solidFill>
                <a:srgbClr val="000000"/>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C0BD94-8A66-FF42-9512-87A8E130691A}" type="slidenum">
              <a:rPr lang="en-US" sz="1200"/>
              <a:pPr/>
              <a:t>10</a:t>
            </a:fld>
            <a:endParaRPr lang="en-US" sz="1200"/>
          </a:p>
        </p:txBody>
      </p:sp>
      <p:sp>
        <p:nvSpPr>
          <p:cNvPr id="178178" name="Rectangle 1026"/>
          <p:cNvSpPr>
            <a:spLocks noGrp="1" noRot="1" noChangeAspect="1" noChangeArrowheads="1" noTextEdit="1"/>
          </p:cNvSpPr>
          <p:nvPr>
            <p:ph type="sldImg"/>
          </p:nvPr>
        </p:nvSpPr>
        <p:spPr>
          <a:ln/>
        </p:spPr>
      </p:sp>
      <p:sp>
        <p:nvSpPr>
          <p:cNvPr id="1781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9CE977-8448-8A46-8655-0819E6975DEB}" type="slidenum">
              <a:rPr lang="en-US" sz="1200"/>
              <a:pPr/>
              <a:t>11</a:t>
            </a:fld>
            <a:endParaRPr lang="en-US" sz="1200"/>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978BFA-BB2B-914F-B89C-1E092DB7A796}" type="slidenum">
              <a:rPr lang="en-US" sz="1200"/>
              <a:pPr/>
              <a:t>12</a:t>
            </a:fld>
            <a:endParaRPr lang="en-US" sz="1200"/>
          </a:p>
        </p:txBody>
      </p:sp>
      <p:sp>
        <p:nvSpPr>
          <p:cNvPr id="182274" name="Rectangle 1026"/>
          <p:cNvSpPr>
            <a:spLocks noGrp="1" noRot="1" noChangeAspect="1" noChangeArrowheads="1" noTextEdit="1"/>
          </p:cNvSpPr>
          <p:nvPr>
            <p:ph type="sldImg"/>
          </p:nvPr>
        </p:nvSpPr>
        <p:spPr>
          <a:ln/>
        </p:spPr>
      </p:sp>
      <p:sp>
        <p:nvSpPr>
          <p:cNvPr id="1822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81F77-C667-B44F-98C0-963239B22E9A}" type="slidenum">
              <a:rPr lang="en-US" sz="1200">
                <a:solidFill>
                  <a:srgbClr val="000000"/>
                </a:solidFill>
              </a:rPr>
              <a:pPr/>
              <a:t>13</a:t>
            </a:fld>
            <a:endParaRPr lang="en-US" sz="1200">
              <a:solidFill>
                <a:srgbClr val="000000"/>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897BB1-87BE-B945-B899-633D0442D094}" type="slidenum">
              <a:rPr lang="en-US" sz="1200"/>
              <a:pPr/>
              <a:t>14</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4300D1-DE3F-274F-BCA8-8FF4FDA24D8C}" type="slidenum">
              <a:rPr lang="en-US" sz="1200"/>
              <a:pPr/>
              <a:t>15</a:t>
            </a:fld>
            <a:endParaRPr lang="en-US" sz="1200"/>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DC4CF5-8389-BC41-AFE5-B4993F3C7547}" type="slidenum">
              <a:rPr lang="en-US" sz="1200"/>
              <a:pPr/>
              <a:t>16</a:t>
            </a:fld>
            <a:endParaRPr lang="en-US" sz="1200"/>
          </a:p>
        </p:txBody>
      </p:sp>
      <p:sp>
        <p:nvSpPr>
          <p:cNvPr id="190466" name="Rectangle 1026"/>
          <p:cNvSpPr>
            <a:spLocks noGrp="1" noRot="1" noChangeAspect="1" noChangeArrowheads="1" noTextEdit="1"/>
          </p:cNvSpPr>
          <p:nvPr>
            <p:ph type="sldImg"/>
          </p:nvPr>
        </p:nvSpPr>
        <p:spPr>
          <a:ln/>
        </p:spPr>
      </p:sp>
      <p:sp>
        <p:nvSpPr>
          <p:cNvPr id="1904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2D4BC9-3B17-A04E-9D22-4DDD0A64F85C}" type="slidenum">
              <a:rPr lang="en-US" sz="1200"/>
              <a:pPr/>
              <a:t>17</a:t>
            </a:fld>
            <a:endParaRPr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42989D-A3C2-7A4E-9399-1E7312A3863F}" type="slidenum">
              <a:rPr lang="en-US" sz="1200"/>
              <a:pPr/>
              <a:t>18</a:t>
            </a:fld>
            <a:endParaRPr lang="en-US" sz="1200"/>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EE72F3-83AA-4C4F-920A-573A4556E58B}" type="slidenum">
              <a:rPr lang="en-US" sz="1200"/>
              <a:pPr/>
              <a:t>19</a:t>
            </a:fld>
            <a:endParaRPr lang="en-US" sz="1200"/>
          </a:p>
        </p:txBody>
      </p:sp>
      <p:sp>
        <p:nvSpPr>
          <p:cNvPr id="196610" name="Rectangle 1026"/>
          <p:cNvSpPr>
            <a:spLocks noGrp="1" noRot="1" noChangeAspect="1" noChangeArrowheads="1" noTextEdit="1"/>
          </p:cNvSpPr>
          <p:nvPr>
            <p:ph type="sldImg"/>
          </p:nvPr>
        </p:nvSpPr>
        <p:spPr>
          <a:ln/>
        </p:spPr>
      </p:sp>
      <p:sp>
        <p:nvSpPr>
          <p:cNvPr id="1966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0E41C1-018E-AE44-9E5D-A3E3760C947A}" type="slidenum">
              <a:rPr lang="en-US" sz="1200"/>
              <a:pPr/>
              <a:t>2</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82AE2-BC64-BE4B-B863-D5683B0CB0F5}" type="slidenum">
              <a:rPr lang="en-US" sz="1200"/>
              <a:pPr/>
              <a:t>20</a:t>
            </a:fld>
            <a:endParaRPr lang="en-US" sz="1200"/>
          </a:p>
        </p:txBody>
      </p:sp>
      <p:sp>
        <p:nvSpPr>
          <p:cNvPr id="198658" name="Rectangle 1026"/>
          <p:cNvSpPr>
            <a:spLocks noGrp="1" noRot="1" noChangeAspect="1" noChangeArrowheads="1"/>
          </p:cNvSpPr>
          <p:nvPr>
            <p:ph type="sldImg"/>
          </p:nvPr>
        </p:nvSpPr>
        <p:spPr>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6DCC6B-D34E-E247-8A46-873740F64221}" type="slidenum">
              <a:rPr lang="en-US" sz="1200"/>
              <a:pPr/>
              <a:t>21</a:t>
            </a:fld>
            <a:endParaRPr lang="en-US" sz="1200"/>
          </a:p>
        </p:txBody>
      </p:sp>
      <p:sp>
        <p:nvSpPr>
          <p:cNvPr id="200706" name="Rectangle 1026"/>
          <p:cNvSpPr>
            <a:spLocks noGrp="1" noRot="1" noChangeAspect="1" noChangeArrowheads="1" noTextEdit="1"/>
          </p:cNvSpPr>
          <p:nvPr>
            <p:ph type="sldImg"/>
          </p:nvPr>
        </p:nvSpPr>
        <p:spPr>
          <a:ln/>
        </p:spPr>
      </p:sp>
      <p:sp>
        <p:nvSpPr>
          <p:cNvPr id="2007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E613A6-3040-0246-B9AA-24FB407B2A3F}" type="slidenum">
              <a:rPr lang="en-US" sz="1200"/>
              <a:pPr/>
              <a:t>22</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983D7A-9A5B-134F-91F0-D9D843738934}" type="slidenum">
              <a:rPr lang="en-US" sz="1200"/>
              <a:pPr/>
              <a:t>23</a:t>
            </a:fld>
            <a:endParaRPr lang="en-US" sz="1200"/>
          </a:p>
        </p:txBody>
      </p:sp>
      <p:sp>
        <p:nvSpPr>
          <p:cNvPr id="204802" name="Rectangle 1026"/>
          <p:cNvSpPr>
            <a:spLocks noGrp="1" noRot="1" noChangeAspect="1" noChangeArrowheads="1" noTextEdit="1"/>
          </p:cNvSpPr>
          <p:nvPr>
            <p:ph type="sldImg"/>
          </p:nvPr>
        </p:nvSpPr>
        <p:spPr>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C9593A-C46F-AA45-A766-03E454494055}" type="slidenum">
              <a:rPr lang="en-US" sz="1200"/>
              <a:pPr/>
              <a:t>24</a:t>
            </a:fld>
            <a:endParaRPr lang="en-US" sz="1200"/>
          </a:p>
        </p:txBody>
      </p:sp>
      <p:sp>
        <p:nvSpPr>
          <p:cNvPr id="206850" name="Rectangle 1026"/>
          <p:cNvSpPr>
            <a:spLocks noGrp="1" noRot="1" noChangeAspect="1" noChangeArrowheads="1" noTextEdit="1"/>
          </p:cNvSpPr>
          <p:nvPr>
            <p:ph type="sldImg"/>
          </p:nvPr>
        </p:nvSpPr>
        <p:spPr>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3A0E43-9564-F147-A71C-521F9C72E232}" type="slidenum">
              <a:rPr lang="en-US" sz="1200"/>
              <a:pPr/>
              <a:t>25</a:t>
            </a:fld>
            <a:endParaRPr lang="en-US" sz="1200"/>
          </a:p>
        </p:txBody>
      </p:sp>
      <p:sp>
        <p:nvSpPr>
          <p:cNvPr id="208898" name="Rectangle 1026"/>
          <p:cNvSpPr>
            <a:spLocks noGrp="1" noRot="1" noChangeAspect="1" noChangeArrowheads="1" noTextEdit="1"/>
          </p:cNvSpPr>
          <p:nvPr>
            <p:ph type="sldImg"/>
          </p:nvPr>
        </p:nvSpPr>
        <p:spPr>
          <a:ln/>
        </p:spPr>
      </p:sp>
      <p:sp>
        <p:nvSpPr>
          <p:cNvPr id="208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http://www.tyndalehouse.com/staff/Head/P64TB.htm says the Magdalene fragment is actually from about AD 200.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7E02C2-9BA6-FC43-B89C-033E991FE9B3}" type="slidenum">
              <a:rPr lang="en-US" sz="1200"/>
              <a:pPr/>
              <a:t>26</a:t>
            </a:fld>
            <a:endParaRPr lang="en-US" sz="1200"/>
          </a:p>
        </p:txBody>
      </p:sp>
      <p:sp>
        <p:nvSpPr>
          <p:cNvPr id="210946" name="Rectangle 1026"/>
          <p:cNvSpPr>
            <a:spLocks noGrp="1" noRot="1" noChangeAspect="1" noChangeArrowheads="1" noTextEdit="1"/>
          </p:cNvSpPr>
          <p:nvPr>
            <p:ph type="sldImg"/>
          </p:nvPr>
        </p:nvSpPr>
        <p:spPr>
          <a:ln/>
        </p:spPr>
      </p:sp>
      <p:sp>
        <p:nvSpPr>
          <p:cNvPr id="2109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37EA3C-45CB-7D47-BB45-5E9B4F65B1F6}" type="slidenum">
              <a:rPr lang="en-US" sz="1200"/>
              <a:pPr/>
              <a:t>27</a:t>
            </a:fld>
            <a:endParaRPr lang="en-US" sz="1200"/>
          </a:p>
        </p:txBody>
      </p:sp>
      <p:sp>
        <p:nvSpPr>
          <p:cNvPr id="212994" name="Rectangle 2"/>
          <p:cNvSpPr>
            <a:spLocks noGrp="1" noRot="1" noChangeAspect="1" noChangeArrowheads="1"/>
          </p:cNvSpPr>
          <p:nvPr>
            <p:ph type="sldImg"/>
          </p:nvPr>
        </p:nvSpPr>
        <p:spPr>
          <a:xfrm>
            <a:off x="838200" y="457200"/>
            <a:ext cx="5181600" cy="38862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541E00-D0E0-CA41-A9AA-BF166793CD61}" type="slidenum">
              <a:rPr lang="en-US" sz="1200"/>
              <a:pPr/>
              <a:t>28</a:t>
            </a:fld>
            <a:endParaRPr lang="en-US" sz="1200"/>
          </a:p>
        </p:txBody>
      </p:sp>
      <p:sp>
        <p:nvSpPr>
          <p:cNvPr id="215042" name="Rectangle 2"/>
          <p:cNvSpPr>
            <a:spLocks noGrp="1" noRot="1" noChangeAspect="1" noChangeArrowheads="1"/>
          </p:cNvSpPr>
          <p:nvPr>
            <p:ph type="sldImg"/>
          </p:nvPr>
        </p:nvSpPr>
        <p:spPr>
          <a:xfrm>
            <a:off x="838200" y="457200"/>
            <a:ext cx="5181600" cy="38862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224FFF-EE01-3F49-945C-FEC06D9E66C7}" type="slidenum">
              <a:rPr lang="en-US" sz="1200"/>
              <a:pPr/>
              <a:t>29</a:t>
            </a:fld>
            <a:endParaRPr lang="en-US" sz="1200"/>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05DB45-90FE-164A-A165-5B46356DECB5}" type="slidenum">
              <a:rPr lang="en-US" sz="1200"/>
              <a:pPr/>
              <a:t>3</a:t>
            </a:fld>
            <a:endParaRPr lang="en-US" sz="1200"/>
          </a:p>
        </p:txBody>
      </p:sp>
      <p:sp>
        <p:nvSpPr>
          <p:cNvPr id="163842"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AD5BC0-BD6F-B54A-91CC-0CAADF33B407}" type="slidenum">
              <a:rPr lang="en-US" sz="1200"/>
              <a:pPr/>
              <a:t>30</a:t>
            </a:fld>
            <a:endParaRPr lang="en-US" sz="1200"/>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0DC57B-7043-3A4C-B575-087E4C43A5C1}" type="slidenum">
              <a:rPr lang="en-US" sz="1200"/>
              <a:pPr/>
              <a:t>31</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1B25CE-03F5-9F49-9179-4FA6F4615FD1}" type="slidenum">
              <a:rPr lang="en-US" sz="1200"/>
              <a:pPr/>
              <a:t>32</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045954-120B-2C44-8999-E4C824867255}" type="slidenum">
              <a:rPr lang="en-US" sz="1200">
                <a:solidFill>
                  <a:srgbClr val="000000"/>
                </a:solidFill>
              </a:rPr>
              <a:pPr/>
              <a:t>33</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564295-A7AB-704D-ADDF-0B0CE55518A7}" type="slidenum">
              <a:rPr lang="en-US" sz="1200">
                <a:solidFill>
                  <a:srgbClr val="000000"/>
                </a:solidFill>
              </a:rPr>
              <a:pPr/>
              <a:t>35</a:t>
            </a:fld>
            <a:endParaRPr lang="en-US" sz="1200">
              <a:solidFill>
                <a:srgbClr val="000000"/>
              </a:solidFill>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87522A-3EF0-8D4C-8E35-342D3B204CE4}" type="slidenum">
              <a:rPr lang="en-US" sz="1200">
                <a:solidFill>
                  <a:srgbClr val="000000"/>
                </a:solidFill>
              </a:rPr>
              <a:pPr/>
              <a:t>36</a:t>
            </a:fld>
            <a:endParaRPr lang="en-US" sz="1200">
              <a:solidFill>
                <a:srgbClr val="000000"/>
              </a:solidFill>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77C44A-D3BE-FD4E-8A5F-CC95018DBC34}" type="slidenum">
              <a:rPr lang="en-US" sz="1200">
                <a:solidFill>
                  <a:srgbClr val="000000"/>
                </a:solidFill>
              </a:rPr>
              <a:pPr/>
              <a:t>37</a:t>
            </a:fld>
            <a:endParaRPr lang="en-US" sz="1200">
              <a:solidFill>
                <a:srgbClr val="000000"/>
              </a:solidFill>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CF66DC-41F4-EB43-A393-D54B9E663AAA}" type="slidenum">
              <a:rPr lang="en-US" sz="1200">
                <a:solidFill>
                  <a:srgbClr val="000000"/>
                </a:solidFill>
              </a:rPr>
              <a:pPr/>
              <a:t>38</a:t>
            </a:fld>
            <a:endParaRPr lang="en-US" sz="1200">
              <a:solidFill>
                <a:srgbClr val="000000"/>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CD9624-81D6-254C-AC04-A074C8CF71E3}" type="slidenum">
              <a:rPr lang="en-US" sz="1200">
                <a:solidFill>
                  <a:srgbClr val="000000"/>
                </a:solidFill>
              </a:rPr>
              <a:pPr/>
              <a:t>39</a:t>
            </a:fld>
            <a:endParaRPr lang="en-US" sz="1200">
              <a:solidFill>
                <a:srgbClr val="000000"/>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38103F-4F72-EE4B-91FF-6B8AEC85E2D8}" type="slidenum">
              <a:rPr lang="en-US" sz="1200">
                <a:solidFill>
                  <a:srgbClr val="000000"/>
                </a:solidFill>
              </a:rPr>
              <a:pPr/>
              <a:t>40</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C18A47-6ECA-3B47-BE85-D8385B218BF1}" type="slidenum">
              <a:rPr lang="en-US" sz="1200"/>
              <a:pPr/>
              <a:t>4</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67777A-A00D-E14F-8E15-2751EDE1EAA7}" type="slidenum">
              <a:rPr lang="en-US" sz="1200"/>
              <a:pPr/>
              <a:t>41</a:t>
            </a:fld>
            <a:endParaRPr 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2EB69A-3988-E74C-9C06-5B21E6EC871D}" type="slidenum">
              <a:rPr lang="en-US" sz="1200"/>
              <a:pPr/>
              <a:t>42</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259377-7EC0-D74A-97AF-F8891F1BBB40}" type="slidenum">
              <a:rPr lang="en-US" sz="1200"/>
              <a:pPr/>
              <a:t>43</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0B2423-0338-8444-B936-F1796E3C0DA9}" type="slidenum">
              <a:rPr lang="en-US" sz="1200"/>
              <a:pPr/>
              <a:t>44</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48B1C-4C7D-F54C-ACC9-EAD162C90A3C}" type="slidenum">
              <a:rPr lang="en-US" sz="1200"/>
              <a:pPr/>
              <a:t>45</a:t>
            </a:fld>
            <a:endParaRPr lang="en-US" sz="120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5D59BB-030B-344B-A178-60BD02605BA1}" type="slidenum">
              <a:rPr lang="en-US" sz="1200"/>
              <a:pPr/>
              <a:t>46</a:t>
            </a:fld>
            <a:endParaRPr 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0EA945-7A06-DE48-97BF-DBD2DD511199}" type="slidenum">
              <a:rPr lang="en-US" sz="1200"/>
              <a:pPr/>
              <a:t>47</a:t>
            </a:fld>
            <a:endParaRPr 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FDFE3-A6FF-AC4A-8D93-5146645E85EF}" type="slidenum">
              <a:rPr lang="en-US" sz="1200"/>
              <a:pPr/>
              <a:t>48</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1A2DF3-F3FB-DC4D-BAE7-526177901FA2}" type="slidenum">
              <a:rPr lang="en-US" sz="1200"/>
              <a:pPr/>
              <a:t>49</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CD656E-1A29-F64F-B4F7-73A504E4BE66}" type="slidenum">
              <a:rPr lang="en-US" sz="1200"/>
              <a:pPr/>
              <a:t>50</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A72B75-F4D8-B749-8528-0FA18E8AA384}" type="slidenum">
              <a:rPr lang="en-US" sz="1200"/>
              <a:pPr/>
              <a:t>5</a:t>
            </a:fld>
            <a:endParaRPr lang="en-US" sz="1200"/>
          </a:p>
        </p:txBody>
      </p:sp>
      <p:sp>
        <p:nvSpPr>
          <p:cNvPr id="167938" name="Rectangle 1026"/>
          <p:cNvSpPr>
            <a:spLocks noGrp="1" noRot="1" noChangeAspect="1" noChangeArrowheads="1" noTextEdit="1"/>
          </p:cNvSpPr>
          <p:nvPr>
            <p:ph type="sldImg"/>
          </p:nvPr>
        </p:nvSpPr>
        <p:spPr>
          <a:ln/>
        </p:spPr>
      </p:sp>
      <p:sp>
        <p:nvSpPr>
          <p:cNvPr id="1679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051B72-C908-6349-B89A-0FDFBFF444A9}" type="slidenum">
              <a:rPr lang="en-US" sz="1200"/>
              <a:pPr/>
              <a:t>51</a:t>
            </a:fld>
            <a:endParaRPr 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BE7D65-07C2-5B47-AABC-AE0CAD5C0EF0}" type="slidenum">
              <a:rPr lang="en-US" sz="1200"/>
              <a:pPr/>
              <a:t>52</a:t>
            </a:fld>
            <a:endParaRPr 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753E1-35AB-7845-AF74-31D00E64912E}" type="slidenum">
              <a:rPr lang="en-US" sz="1200">
                <a:solidFill>
                  <a:srgbClr val="000000"/>
                </a:solidFill>
              </a:rPr>
              <a:pPr eaLnBrk="1" hangingPunct="1"/>
              <a:t>53</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ED1F58-E41B-1E41-A76E-6EBC696B1B4F}" type="slidenum">
              <a:rPr lang="en-US" sz="1200"/>
              <a:pPr/>
              <a:t>56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5CC621-B07D-0744-844B-5956B51AEA2E}" type="slidenum">
              <a:rPr lang="en-US" sz="1200"/>
              <a:pPr/>
              <a:t>57</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5FB5E4-9801-5E40-981A-E79E6A8E543A}" type="slidenum">
              <a:rPr lang="en-US" sz="1200"/>
              <a:pPr/>
              <a:t>58</a:t>
            </a:fld>
            <a:endParaRPr lang="en-US" sz="1200"/>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ED7FE2-2593-2B45-9AC3-D4FA3686E2ED}" type="slidenum">
              <a:rPr lang="en-US" sz="1200"/>
              <a:pPr/>
              <a:t>59</a:t>
            </a:fld>
            <a:endParaRPr 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586B0D-090E-A44A-8D35-D2F1A71AA4DF}" type="slidenum">
              <a:rPr lang="en-US" sz="1200"/>
              <a:pPr/>
              <a:t>60</a:t>
            </a:fld>
            <a:endParaRPr 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3F48BF-6053-6545-BD0F-C6DD5CA24044}" type="slidenum">
              <a:rPr lang="en-US" sz="1200"/>
              <a:pPr/>
              <a:t>61</a:t>
            </a:fld>
            <a:endParaRPr lang="en-US" sz="1200"/>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F1FA06-0037-2E4A-AB77-C560AAC7CD47}" type="slidenum">
              <a:rPr lang="en-US" sz="1200"/>
              <a:pPr/>
              <a:t>62</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04E99C-BF7F-5848-B53D-8D4691B596B3}" type="slidenum">
              <a:rPr lang="en-US" sz="1200"/>
              <a:pPr/>
              <a:t>6</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E12E73-8C7E-6E48-9875-496B534F1392}" type="slidenum">
              <a:rPr lang="en-US" sz="1200">
                <a:solidFill>
                  <a:srgbClr val="000000"/>
                </a:solidFill>
              </a:rPr>
              <a:pPr/>
              <a:t>63</a:t>
            </a:fld>
            <a:endParaRPr lang="en-US" sz="1200">
              <a:solidFill>
                <a:srgbClr val="000000"/>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D1D32C-72FE-2440-8134-1E81C81FB196}" type="slidenum">
              <a:rPr lang="en-US" sz="1200"/>
              <a:pPr/>
              <a:t>64</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E5652C-E9A0-174E-AEAD-137880C203EB}" type="slidenum">
              <a:rPr lang="en-US" sz="1200"/>
              <a:pPr/>
              <a:t>65</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2BD237-866E-B64E-988A-53F0AF5EA159}" type="slidenum">
              <a:rPr lang="en-US" sz="1200"/>
              <a:pPr/>
              <a:t>66</a:t>
            </a:fld>
            <a:endParaRPr 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8027F-8777-164B-9D01-FF8820838550}" type="slidenum">
              <a:rPr lang="en-US" sz="1200"/>
              <a:pPr/>
              <a:t>67</a:t>
            </a:fld>
            <a:endParaRPr 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1BCBA6-E940-4E46-AB98-AA32674F9593}" type="slidenum">
              <a:rPr lang="en-US" sz="1200"/>
              <a:pPr/>
              <a:t>68</a:t>
            </a:fld>
            <a:endParaRPr lang="en-US" sz="12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009F97-D788-B740-8F41-B73803862746}" type="slidenum">
              <a:rPr lang="en-US" sz="1200"/>
              <a:pPr/>
              <a:t>69</a:t>
            </a:fld>
            <a:endParaRPr 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D4C6C4-1AA9-2945-8974-B5AD972B7E2B}" type="slidenum">
              <a:rPr lang="en-US" sz="1200">
                <a:solidFill>
                  <a:srgbClr val="000000"/>
                </a:solidFill>
              </a:rPr>
              <a:pPr/>
              <a:t>70</a:t>
            </a:fld>
            <a:endParaRPr lang="en-US" sz="1200">
              <a:solidFill>
                <a:srgbClr val="000000"/>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EE7555-6A71-1D41-9B5C-5CD1A07D6A27}" type="slidenum">
              <a:rPr lang="en-US" sz="1200">
                <a:solidFill>
                  <a:srgbClr val="000000"/>
                </a:solidFill>
              </a:rPr>
              <a:pPr/>
              <a:t>71</a:t>
            </a:fld>
            <a:endParaRPr lang="en-US" sz="1200">
              <a:solidFill>
                <a:srgbClr val="000000"/>
              </a:solidFill>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CE8BB4-3BAB-BF44-B2D5-D97904864ED9}" type="slidenum">
              <a:rPr lang="en-US" sz="1200">
                <a:solidFill>
                  <a:srgbClr val="000000"/>
                </a:solidFill>
              </a:rPr>
              <a:pPr/>
              <a:t>72</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51A479-E5DA-F347-9DAF-BFEBC0524A3A}" type="slidenum">
              <a:rPr lang="en-US" sz="1200"/>
              <a:pPr/>
              <a:t>7</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C9262F-0FCC-1D43-9235-B5AA9F70C3E0}" type="slidenum">
              <a:rPr lang="en-US" sz="1200"/>
              <a:pPr/>
              <a:t>73</a:t>
            </a:fld>
            <a:endParaRPr 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A7099-D4FD-E743-8037-26D933FD4658}" type="slidenum">
              <a:rPr lang="en-US" sz="1200"/>
              <a:pPr/>
              <a:t>74</a:t>
            </a:fld>
            <a:endParaRPr lang="en-US" sz="1200"/>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10E52A-18AA-DD41-9BCE-DBFA3C267403}" type="slidenum">
              <a:rPr lang="en-US" sz="1200"/>
              <a:pPr/>
              <a:t>75</a:t>
            </a:fld>
            <a:endParaRPr 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B6C4F2-BE7A-7141-83B1-412719ED9B48}" type="slidenum">
              <a:rPr lang="en-US" sz="1200"/>
              <a:pPr/>
              <a:t>76</a:t>
            </a:fld>
            <a:endParaRPr 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4DE95-AB09-E140-9BB9-37DEEB78BADF}" type="slidenum">
              <a:rPr lang="en-US" sz="1200"/>
              <a:pPr/>
              <a:t>77</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2E56A5-6A7D-1845-ACB3-6491E6714920}" type="slidenum">
              <a:rPr lang="en-US" sz="1200"/>
              <a:pPr/>
              <a:t>78</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04212D-BF35-0D4C-90C7-891DF9FF0371}" type="slidenum">
              <a:rPr lang="en-US" sz="1200"/>
              <a:pPr/>
              <a:t>79</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FAAFD8-A6DE-9642-A0D4-92C848234D55}" type="slidenum">
              <a:rPr lang="en-US" sz="1200"/>
              <a:pPr/>
              <a:t>80</a:t>
            </a:fld>
            <a:endParaRPr lang="en-US" sz="1200"/>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Brown supposes that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all gospels are created equal,</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including these 16 heretical gospels that came a century after Christ.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304929-178F-BF4E-85CD-4C9E18E8B10D}" type="slidenum">
              <a:rPr lang="en-US" sz="1200"/>
              <a:pPr/>
              <a:t>81</a:t>
            </a:fld>
            <a:endParaRPr lang="en-US" sz="1200"/>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Gnostic works do not amount to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80 gospels</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as Brown claims.  What they say is so esoteric that few read them.</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FA47F5-81C4-684E-8D64-1BE087B8100D}" type="slidenum">
              <a:rPr lang="en-US" sz="1200"/>
              <a:pPr/>
              <a:t>82</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D58C79-D073-9846-B327-3FDE04795C90}" type="slidenum">
              <a:rPr lang="en-US" sz="1200"/>
              <a:pPr/>
              <a:t>8</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176472-6FFD-A445-8FE1-54291C31261E}" type="slidenum">
              <a:rPr lang="en-US" sz="1200"/>
              <a:pPr/>
              <a:t>83</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9E93F0-2D11-494E-85F7-0D2DF134A7C5}" type="slidenum">
              <a:rPr lang="en-US" sz="1200"/>
              <a:pPr/>
              <a:t>84</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3CCBD8-3089-FE4C-9B15-377E6A92A8FE}" type="slidenum">
              <a:rPr lang="en-US" sz="1200"/>
              <a:pPr/>
              <a:t>85</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C67590-1A2B-554E-850E-C86ABA48FFE9}" type="slidenum">
              <a:rPr lang="en-US" sz="1200"/>
              <a:pPr/>
              <a:t>86</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B833ED-5587-6C4E-A1E5-E27FCA182F62}" type="slidenum">
              <a:rPr lang="en-US" sz="1200"/>
              <a:pPr/>
              <a:t>87</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BFFBB0-55EF-4748-BCCA-CA1E87A9FC2C}" type="slidenum">
              <a:rPr lang="en-US" sz="1200"/>
              <a:pPr/>
              <a:t>88</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8A62BF-63AC-064B-8556-86762D649A19}" type="slidenum">
              <a:rPr lang="en-US" sz="1200">
                <a:solidFill>
                  <a:srgbClr val="000000"/>
                </a:solidFill>
                <a:latin typeface="26" charset="0"/>
              </a:rPr>
              <a:pPr/>
              <a:t>89</a:t>
            </a:fld>
            <a:endParaRPr lang="en-US" sz="1200">
              <a:solidFill>
                <a:srgbClr val="000000"/>
              </a:solidFill>
              <a:latin typeface="26"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B02359-E481-504E-B916-ACB2D117BB0E}" type="slidenum">
              <a:rPr lang="en-US" sz="1200"/>
              <a:pPr/>
              <a:t>90</a:t>
            </a:fld>
            <a:endParaRPr lang="en-US" sz="1200"/>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939D43-EA82-234F-838E-0CC2061337A9}" type="slidenum">
              <a:rPr lang="en-US" sz="1200"/>
              <a:pPr/>
              <a:t>91</a:t>
            </a:fld>
            <a:endParaRPr lang="en-US" sz="1200"/>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F7F126-8296-344B-8977-C45022D3E8E2}" type="slidenum">
              <a:rPr lang="en-US" sz="1200"/>
              <a:pPr/>
              <a:t>92</a:t>
            </a:fld>
            <a:endParaRPr lang="en-US" sz="1200"/>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A39BC1-0EAC-FB49-A34F-ED976F1FCC0A}" type="slidenum">
              <a:rPr lang="en-US" sz="1200"/>
              <a:pPr/>
              <a:t>9</a:t>
            </a:fld>
            <a:endParaRPr lang="en-US" sz="1200"/>
          </a:p>
        </p:txBody>
      </p:sp>
      <p:sp>
        <p:nvSpPr>
          <p:cNvPr id="176130" name="Rectangle 1026"/>
          <p:cNvSpPr>
            <a:spLocks noGrp="1" noRot="1" noChangeAspect="1" noChangeArrowheads="1" noTextEdit="1"/>
          </p:cNvSpPr>
          <p:nvPr>
            <p:ph type="sldImg"/>
          </p:nvPr>
        </p:nvSpPr>
        <p:spPr>
          <a:ln/>
        </p:spPr>
      </p:sp>
      <p:sp>
        <p:nvSpPr>
          <p:cNvPr id="1761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83D54C-97D9-0042-9746-B345CFC893E4}" type="slidenum">
              <a:rPr lang="en-US" sz="1200"/>
              <a:pPr/>
              <a:t>93</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http://www.gnosis.org/naghamm/gop.html</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Image is of the Gospel of Thomas on the same site.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F5D07B-6A6B-2641-A01D-5ED04E593EA4}" type="slidenum">
              <a:rPr lang="en-US" sz="1200">
                <a:solidFill>
                  <a:srgbClr val="000000"/>
                </a:solidFill>
              </a:rPr>
              <a:pPr/>
              <a:t>94</a:t>
            </a:fld>
            <a:endParaRPr lang="en-US" sz="1200">
              <a:solidFill>
                <a:srgbClr val="000000"/>
              </a:solidFill>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22F60F-FB6C-5645-944C-C3918F99680E}" type="slidenum">
              <a:rPr lang="en-US" sz="1200">
                <a:solidFill>
                  <a:srgbClr val="000000"/>
                </a:solidFill>
              </a:rPr>
              <a:pPr/>
              <a:t>95</a:t>
            </a:fld>
            <a:endParaRPr lang="en-US"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Sadly, the ultimate experience espoused in Brown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D82D37-12E8-A040-9CB5-C89C836F33DA}" type="slidenum">
              <a:rPr lang="en-US" sz="1200">
                <a:solidFill>
                  <a:srgbClr val="000000"/>
                </a:solidFill>
              </a:rPr>
              <a:pPr/>
              <a:t>96</a:t>
            </a:fld>
            <a:endParaRPr lang="en-US" sz="1200">
              <a:solidFill>
                <a:srgbClr val="000000"/>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Even Brown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understanding of Gnosticism is flawed.  This heresy was flatly anti-feminine.  It is no wonder that he makes no mention of this last verse of the second-century Gospel of Thomas!  Sometimes facts can harm one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thesis.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http://www.gnosis.org/naghamm/gosthom.html</a:t>
            </a:r>
          </a:p>
          <a:p>
            <a:pPr eaLnBrk="1" hangingPunct="1"/>
            <a:r>
              <a:rPr lang="en-US">
                <a:latin typeface="Arial" charset="0"/>
                <a:ea typeface="ＭＳ Ｐゴシック" charset="0"/>
                <a:cs typeface="ＭＳ Ｐゴシック" charset="0"/>
              </a:rPr>
              <a:t>THE GNOSTIC SOCIETY LIBRARY </a:t>
            </a:r>
          </a:p>
          <a:p>
            <a:pPr eaLnBrk="1" hangingPunct="1"/>
            <a:r>
              <a:rPr lang="en-US" b="1">
                <a:latin typeface="Arial" charset="0"/>
                <a:ea typeface="ＭＳ Ｐゴシック" charset="0"/>
                <a:cs typeface="ＭＳ Ｐゴシック" charset="0"/>
              </a:rPr>
              <a:t>The Nag Hammadi Library</a:t>
            </a:r>
          </a:p>
          <a:p>
            <a:pPr eaLnBrk="1" hangingPunct="1"/>
            <a:r>
              <a:rPr lang="en-US" b="1">
                <a:latin typeface="Arial" charset="0"/>
                <a:ea typeface="ＭＳ Ｐゴシック" charset="0"/>
                <a:cs typeface="ＭＳ Ｐゴシック" charset="0"/>
              </a:rPr>
              <a:t>The Gospel of Thomas</a:t>
            </a:r>
          </a:p>
          <a:p>
            <a:pPr eaLnBrk="1" hangingPunct="1"/>
            <a:r>
              <a:rPr lang="en-US" b="1">
                <a:latin typeface="Arial" charset="0"/>
                <a:ea typeface="ＭＳ Ｐゴシック" charset="0"/>
                <a:cs typeface="ＭＳ Ｐゴシック" charset="0"/>
              </a:rPr>
              <a:t>Translated by Stephen Patterson and Marvin Meyer</a:t>
            </a:r>
            <a:r>
              <a:rPr lang="en-US" i="1">
                <a:latin typeface="Arial" charset="0"/>
                <a:ea typeface="ＭＳ Ｐゴシック" charset="0"/>
                <a:cs typeface="ＭＳ Ｐゴシック" charset="0"/>
              </a:rPr>
              <a: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F9AEAE-7A4E-DC4F-A569-FA5DCC0B7C51}" type="slidenum">
              <a:rPr lang="en-US" sz="1200"/>
              <a:pPr/>
              <a:t>97</a:t>
            </a:fld>
            <a:endParaRPr lang="en-US" sz="1200"/>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7BA73F25-FE68-5D47-81F4-106FE9325C1D}" type="slidenum">
              <a:rPr lang="en-US"/>
              <a:pPr>
                <a:defRPr/>
              </a:pPr>
              <a:t>‹#›</a:t>
            </a:fld>
            <a:endParaRPr lang="en-US"/>
          </a:p>
        </p:txBody>
      </p:sp>
    </p:spTree>
    <p:extLst>
      <p:ext uri="{BB962C8B-B14F-4D97-AF65-F5344CB8AC3E}">
        <p14:creationId xmlns:p14="http://schemas.microsoft.com/office/powerpoint/2010/main" val="242309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F06D221-B330-654B-BEAA-BC2F4EFFF6A6}" type="slidenum">
              <a:rPr lang="en-US"/>
              <a:pPr>
                <a:defRPr/>
              </a:pPr>
              <a:t>‹#›</a:t>
            </a:fld>
            <a:endParaRPr lang="en-US"/>
          </a:p>
        </p:txBody>
      </p:sp>
    </p:spTree>
    <p:extLst>
      <p:ext uri="{BB962C8B-B14F-4D97-AF65-F5344CB8AC3E}">
        <p14:creationId xmlns:p14="http://schemas.microsoft.com/office/powerpoint/2010/main" val="2889384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2E189-3D87-F743-8779-27A80393979C}" type="slidenum">
              <a:rPr lang="en-US"/>
              <a:pPr>
                <a:defRPr/>
              </a:pPr>
              <a:t>‹#›</a:t>
            </a:fld>
            <a:endParaRPr lang="en-US"/>
          </a:p>
        </p:txBody>
      </p:sp>
    </p:spTree>
    <p:extLst>
      <p:ext uri="{BB962C8B-B14F-4D97-AF65-F5344CB8AC3E}">
        <p14:creationId xmlns:p14="http://schemas.microsoft.com/office/powerpoint/2010/main" val="31708316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8E7F5919-821C-1341-8028-C2D4F6F3A30B}" type="slidenum">
              <a:rPr lang="en-US"/>
              <a:pPr>
                <a:defRPr/>
              </a:pPr>
              <a:t>‹#›</a:t>
            </a:fld>
            <a:endParaRPr lang="en-US"/>
          </a:p>
        </p:txBody>
      </p:sp>
    </p:spTree>
    <p:extLst>
      <p:ext uri="{BB962C8B-B14F-4D97-AF65-F5344CB8AC3E}">
        <p14:creationId xmlns:p14="http://schemas.microsoft.com/office/powerpoint/2010/main" val="4094781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0E9CBAE-2614-7F40-A171-818F8CFB39B9}" type="slidenum">
              <a:rPr lang="en-US"/>
              <a:pPr>
                <a:defRPr/>
              </a:pPr>
              <a:t>‹#›</a:t>
            </a:fld>
            <a:endParaRPr lang="en-US"/>
          </a:p>
        </p:txBody>
      </p:sp>
    </p:spTree>
    <p:extLst>
      <p:ext uri="{BB962C8B-B14F-4D97-AF65-F5344CB8AC3E}">
        <p14:creationId xmlns:p14="http://schemas.microsoft.com/office/powerpoint/2010/main" val="75095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F2850D61-3448-6941-B20B-37382F964B36}" type="slidenum">
              <a:rPr lang="en-US"/>
              <a:pPr>
                <a:defRPr/>
              </a:pPr>
              <a:t>‹#›</a:t>
            </a:fld>
            <a:endParaRPr lang="en-US"/>
          </a:p>
        </p:txBody>
      </p:sp>
    </p:spTree>
    <p:extLst>
      <p:ext uri="{BB962C8B-B14F-4D97-AF65-F5344CB8AC3E}">
        <p14:creationId xmlns:p14="http://schemas.microsoft.com/office/powerpoint/2010/main" val="11537121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976E193E-75ED-4746-A100-EBD29D7AC29D}" type="slidenum">
              <a:rPr lang="en-US"/>
              <a:pPr>
                <a:defRPr/>
              </a:pPr>
              <a:t>‹#›</a:t>
            </a:fld>
            <a:endParaRPr lang="en-US"/>
          </a:p>
        </p:txBody>
      </p:sp>
    </p:spTree>
    <p:extLst>
      <p:ext uri="{BB962C8B-B14F-4D97-AF65-F5344CB8AC3E}">
        <p14:creationId xmlns:p14="http://schemas.microsoft.com/office/powerpoint/2010/main" val="3151536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F924266C-DDB3-8C48-9A59-94F19553B06B}" type="slidenum">
              <a:rPr lang="en-US"/>
              <a:pPr>
                <a:defRPr/>
              </a:pPr>
              <a:t>‹#›</a:t>
            </a:fld>
            <a:endParaRPr lang="en-US"/>
          </a:p>
        </p:txBody>
      </p:sp>
    </p:spTree>
    <p:extLst>
      <p:ext uri="{BB962C8B-B14F-4D97-AF65-F5344CB8AC3E}">
        <p14:creationId xmlns:p14="http://schemas.microsoft.com/office/powerpoint/2010/main" val="18143921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34085DEE-9407-254A-B141-18033A36F7F3}" type="slidenum">
              <a:rPr lang="en-US"/>
              <a:pPr>
                <a:defRPr/>
              </a:pPr>
              <a:t>‹#›</a:t>
            </a:fld>
            <a:endParaRPr lang="en-US"/>
          </a:p>
        </p:txBody>
      </p:sp>
    </p:spTree>
    <p:extLst>
      <p:ext uri="{BB962C8B-B14F-4D97-AF65-F5344CB8AC3E}">
        <p14:creationId xmlns:p14="http://schemas.microsoft.com/office/powerpoint/2010/main" val="15912484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516816CC-5F4E-7746-BCE4-7260F6DF132F}" type="slidenum">
              <a:rPr lang="en-US"/>
              <a:pPr>
                <a:defRPr/>
              </a:pPr>
              <a:t>‹#›</a:t>
            </a:fld>
            <a:endParaRPr lang="en-US"/>
          </a:p>
        </p:txBody>
      </p:sp>
    </p:spTree>
    <p:extLst>
      <p:ext uri="{BB962C8B-B14F-4D97-AF65-F5344CB8AC3E}">
        <p14:creationId xmlns:p14="http://schemas.microsoft.com/office/powerpoint/2010/main" val="90349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338F73F2-5E2B-964B-9FD5-A98998878D3E}" type="slidenum">
              <a:rPr lang="en-US"/>
              <a:pPr>
                <a:defRPr/>
              </a:pPr>
              <a:t>‹#›</a:t>
            </a:fld>
            <a:endParaRPr lang="en-US"/>
          </a:p>
        </p:txBody>
      </p:sp>
    </p:spTree>
    <p:extLst>
      <p:ext uri="{BB962C8B-B14F-4D97-AF65-F5344CB8AC3E}">
        <p14:creationId xmlns:p14="http://schemas.microsoft.com/office/powerpoint/2010/main" val="33202558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E1EE101B-D631-4E4B-9686-4C631BF49EDA}" type="slidenum">
              <a:rPr lang="en-US"/>
              <a:pPr>
                <a:defRPr/>
              </a:pPr>
              <a:t>‹#›</a:t>
            </a:fld>
            <a:endParaRPr lang="en-US"/>
          </a:p>
        </p:txBody>
      </p:sp>
    </p:spTree>
    <p:extLst>
      <p:ext uri="{BB962C8B-B14F-4D97-AF65-F5344CB8AC3E}">
        <p14:creationId xmlns:p14="http://schemas.microsoft.com/office/powerpoint/2010/main" val="4547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83E59A5-9F95-5645-B818-8F1E5D265442}" type="slidenum">
              <a:rPr lang="en-US"/>
              <a:pPr>
                <a:defRPr/>
              </a:pPr>
              <a:t>‹#›</a:t>
            </a:fld>
            <a:endParaRPr lang="en-US"/>
          </a:p>
        </p:txBody>
      </p:sp>
    </p:spTree>
    <p:extLst>
      <p:ext uri="{BB962C8B-B14F-4D97-AF65-F5344CB8AC3E}">
        <p14:creationId xmlns:p14="http://schemas.microsoft.com/office/powerpoint/2010/main" val="7091947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23482B48-962D-774E-8C9E-B6ABE4471171}" type="slidenum">
              <a:rPr lang="en-US"/>
              <a:pPr>
                <a:defRPr/>
              </a:pPr>
              <a:t>‹#›</a:t>
            </a:fld>
            <a:endParaRPr lang="en-US"/>
          </a:p>
        </p:txBody>
      </p:sp>
    </p:spTree>
    <p:extLst>
      <p:ext uri="{BB962C8B-B14F-4D97-AF65-F5344CB8AC3E}">
        <p14:creationId xmlns:p14="http://schemas.microsoft.com/office/powerpoint/2010/main" val="24466985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E38E4E20-F606-E94C-9364-75B403686FB5}" type="slidenum">
              <a:rPr lang="en-US"/>
              <a:pPr>
                <a:defRPr/>
              </a:pPr>
              <a:t>‹#›</a:t>
            </a:fld>
            <a:endParaRPr lang="en-US"/>
          </a:p>
        </p:txBody>
      </p:sp>
    </p:spTree>
    <p:extLst>
      <p:ext uri="{BB962C8B-B14F-4D97-AF65-F5344CB8AC3E}">
        <p14:creationId xmlns:p14="http://schemas.microsoft.com/office/powerpoint/2010/main" val="1874460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936BACBD-252E-3D4F-ADDA-F1DCAA04A5A1}" type="slidenum">
              <a:rPr lang="en-US"/>
              <a:pPr>
                <a:defRPr/>
              </a:pPr>
              <a:t>‹#›</a:t>
            </a:fld>
            <a:endParaRPr lang="en-US"/>
          </a:p>
        </p:txBody>
      </p:sp>
    </p:spTree>
    <p:extLst>
      <p:ext uri="{BB962C8B-B14F-4D97-AF65-F5344CB8AC3E}">
        <p14:creationId xmlns:p14="http://schemas.microsoft.com/office/powerpoint/2010/main" val="12190756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BFC4CD05-EC69-C845-8126-EF0EAE824541}" type="slidenum">
              <a:rPr lang="en-US"/>
              <a:pPr>
                <a:defRPr/>
              </a:pPr>
              <a:t>‹#›</a:t>
            </a:fld>
            <a:endParaRPr lang="en-US"/>
          </a:p>
        </p:txBody>
      </p:sp>
    </p:spTree>
    <p:extLst>
      <p:ext uri="{BB962C8B-B14F-4D97-AF65-F5344CB8AC3E}">
        <p14:creationId xmlns:p14="http://schemas.microsoft.com/office/powerpoint/2010/main" val="3009642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343CF-339F-DB4E-8453-1D55903B2169}" type="slidenum">
              <a:rPr lang="en-US"/>
              <a:pPr>
                <a:defRPr/>
              </a:pPr>
              <a:t>‹#›</a:t>
            </a:fld>
            <a:endParaRPr lang="en-US"/>
          </a:p>
        </p:txBody>
      </p:sp>
    </p:spTree>
    <p:extLst>
      <p:ext uri="{BB962C8B-B14F-4D97-AF65-F5344CB8AC3E}">
        <p14:creationId xmlns:p14="http://schemas.microsoft.com/office/powerpoint/2010/main" val="40455214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34618-59F5-0A49-B508-5D614C40CAB4}" type="slidenum">
              <a:rPr lang="en-US"/>
              <a:pPr>
                <a:defRPr/>
              </a:pPr>
              <a:t>‹#›</a:t>
            </a:fld>
            <a:endParaRPr lang="en-US"/>
          </a:p>
        </p:txBody>
      </p:sp>
    </p:spTree>
    <p:extLst>
      <p:ext uri="{BB962C8B-B14F-4D97-AF65-F5344CB8AC3E}">
        <p14:creationId xmlns:p14="http://schemas.microsoft.com/office/powerpoint/2010/main" val="2777631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7A023F-3DE3-CD48-8F6F-155AE226F520}" type="slidenum">
              <a:rPr lang="en-US"/>
              <a:pPr>
                <a:defRPr/>
              </a:pPr>
              <a:t>‹#›</a:t>
            </a:fld>
            <a:endParaRPr lang="en-US"/>
          </a:p>
        </p:txBody>
      </p:sp>
    </p:spTree>
    <p:extLst>
      <p:ext uri="{BB962C8B-B14F-4D97-AF65-F5344CB8AC3E}">
        <p14:creationId xmlns:p14="http://schemas.microsoft.com/office/powerpoint/2010/main" val="42645432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DACD8-FF23-034B-850F-8E13E6110010}" type="slidenum">
              <a:rPr lang="en-US"/>
              <a:pPr>
                <a:defRPr/>
              </a:pPr>
              <a:t>‹#›</a:t>
            </a:fld>
            <a:endParaRPr lang="en-US"/>
          </a:p>
        </p:txBody>
      </p:sp>
    </p:spTree>
    <p:extLst>
      <p:ext uri="{BB962C8B-B14F-4D97-AF65-F5344CB8AC3E}">
        <p14:creationId xmlns:p14="http://schemas.microsoft.com/office/powerpoint/2010/main" val="6944554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10E692-3375-4F49-97CD-46565480A4B0}" type="slidenum">
              <a:rPr lang="en-US"/>
              <a:pPr>
                <a:defRPr/>
              </a:pPr>
              <a:t>‹#›</a:t>
            </a:fld>
            <a:endParaRPr lang="en-US"/>
          </a:p>
        </p:txBody>
      </p:sp>
    </p:spTree>
    <p:extLst>
      <p:ext uri="{BB962C8B-B14F-4D97-AF65-F5344CB8AC3E}">
        <p14:creationId xmlns:p14="http://schemas.microsoft.com/office/powerpoint/2010/main" val="11975456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8989C-806E-A048-9898-7A57A8D4695D}" type="slidenum">
              <a:rPr lang="en-US"/>
              <a:pPr>
                <a:defRPr/>
              </a:pPr>
              <a:t>‹#›</a:t>
            </a:fld>
            <a:endParaRPr lang="en-US"/>
          </a:p>
        </p:txBody>
      </p:sp>
    </p:spTree>
    <p:extLst>
      <p:ext uri="{BB962C8B-B14F-4D97-AF65-F5344CB8AC3E}">
        <p14:creationId xmlns:p14="http://schemas.microsoft.com/office/powerpoint/2010/main" val="1043151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ACBC6F5-5470-C448-8136-B884BD9A5370}" type="slidenum">
              <a:rPr lang="en-US"/>
              <a:pPr>
                <a:defRPr/>
              </a:pPr>
              <a:t>‹#›</a:t>
            </a:fld>
            <a:endParaRPr lang="en-US"/>
          </a:p>
        </p:txBody>
      </p:sp>
    </p:spTree>
    <p:extLst>
      <p:ext uri="{BB962C8B-B14F-4D97-AF65-F5344CB8AC3E}">
        <p14:creationId xmlns:p14="http://schemas.microsoft.com/office/powerpoint/2010/main" val="1679748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5FC5FF-3C73-E148-8BFC-192FB33998E3}" type="slidenum">
              <a:rPr lang="en-US"/>
              <a:pPr>
                <a:defRPr/>
              </a:pPr>
              <a:t>‹#›</a:t>
            </a:fld>
            <a:endParaRPr lang="en-US"/>
          </a:p>
        </p:txBody>
      </p:sp>
    </p:spTree>
    <p:extLst>
      <p:ext uri="{BB962C8B-B14F-4D97-AF65-F5344CB8AC3E}">
        <p14:creationId xmlns:p14="http://schemas.microsoft.com/office/powerpoint/2010/main" val="20802906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DB805-9CBB-4346-8740-21C0BA54E2AB}" type="slidenum">
              <a:rPr lang="en-US"/>
              <a:pPr>
                <a:defRPr/>
              </a:pPr>
              <a:t>‹#›</a:t>
            </a:fld>
            <a:endParaRPr lang="en-US"/>
          </a:p>
        </p:txBody>
      </p:sp>
    </p:spTree>
    <p:extLst>
      <p:ext uri="{BB962C8B-B14F-4D97-AF65-F5344CB8AC3E}">
        <p14:creationId xmlns:p14="http://schemas.microsoft.com/office/powerpoint/2010/main" val="15798143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4F7E30-E4CD-2446-808C-02C43922C9F6}" type="slidenum">
              <a:rPr lang="en-US"/>
              <a:pPr>
                <a:defRPr/>
              </a:pPr>
              <a:t>‹#›</a:t>
            </a:fld>
            <a:endParaRPr lang="en-US"/>
          </a:p>
        </p:txBody>
      </p:sp>
    </p:spTree>
    <p:extLst>
      <p:ext uri="{BB962C8B-B14F-4D97-AF65-F5344CB8AC3E}">
        <p14:creationId xmlns:p14="http://schemas.microsoft.com/office/powerpoint/2010/main" val="3729307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186688-8F42-FF42-A6A5-6C0D515A1E1D}" type="slidenum">
              <a:rPr lang="en-US"/>
              <a:pPr>
                <a:defRPr/>
              </a:pPr>
              <a:t>‹#›</a:t>
            </a:fld>
            <a:endParaRPr lang="en-US"/>
          </a:p>
        </p:txBody>
      </p:sp>
    </p:spTree>
    <p:extLst>
      <p:ext uri="{BB962C8B-B14F-4D97-AF65-F5344CB8AC3E}">
        <p14:creationId xmlns:p14="http://schemas.microsoft.com/office/powerpoint/2010/main" val="1939812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560EB0-08AC-9C4E-91BF-8ACE3086C0D8}" type="slidenum">
              <a:rPr lang="en-US"/>
              <a:pPr>
                <a:defRPr/>
              </a:pPr>
              <a:t>‹#›</a:t>
            </a:fld>
            <a:endParaRPr lang="en-US"/>
          </a:p>
        </p:txBody>
      </p:sp>
    </p:spTree>
    <p:extLst>
      <p:ext uri="{BB962C8B-B14F-4D97-AF65-F5344CB8AC3E}">
        <p14:creationId xmlns:p14="http://schemas.microsoft.com/office/powerpoint/2010/main" val="25881156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20CEB5-1F80-C04D-A463-35BE5DEBD81F}" type="slidenum">
              <a:rPr lang="en-US"/>
              <a:pPr>
                <a:defRPr/>
              </a:pPr>
              <a:t>‹#›</a:t>
            </a:fld>
            <a:endParaRPr lang="en-US"/>
          </a:p>
        </p:txBody>
      </p:sp>
    </p:spTree>
    <p:extLst>
      <p:ext uri="{BB962C8B-B14F-4D97-AF65-F5344CB8AC3E}">
        <p14:creationId xmlns:p14="http://schemas.microsoft.com/office/powerpoint/2010/main" val="20510602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4CD07-EF83-9745-BE2D-4F26116E8A1C}" type="slidenum">
              <a:rPr lang="en-US"/>
              <a:pPr>
                <a:defRPr/>
              </a:pPr>
              <a:t>‹#›</a:t>
            </a:fld>
            <a:endParaRPr lang="en-US"/>
          </a:p>
        </p:txBody>
      </p:sp>
    </p:spTree>
    <p:extLst>
      <p:ext uri="{BB962C8B-B14F-4D97-AF65-F5344CB8AC3E}">
        <p14:creationId xmlns:p14="http://schemas.microsoft.com/office/powerpoint/2010/main" val="35782403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2A3625-6E51-A940-8357-CAC703C3A8CB}" type="slidenum">
              <a:rPr lang="en-US"/>
              <a:pPr>
                <a:defRPr/>
              </a:pPr>
              <a:t>‹#›</a:t>
            </a:fld>
            <a:endParaRPr lang="en-US"/>
          </a:p>
        </p:txBody>
      </p:sp>
    </p:spTree>
    <p:extLst>
      <p:ext uri="{BB962C8B-B14F-4D97-AF65-F5344CB8AC3E}">
        <p14:creationId xmlns:p14="http://schemas.microsoft.com/office/powerpoint/2010/main" val="352770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48497-F8F4-D543-BB1D-A29BEE7BB9EE}" type="slidenum">
              <a:rPr lang="en-US"/>
              <a:pPr>
                <a:defRPr/>
              </a:pPr>
              <a:t>‹#›</a:t>
            </a:fld>
            <a:endParaRPr lang="en-US"/>
          </a:p>
        </p:txBody>
      </p:sp>
    </p:spTree>
    <p:extLst>
      <p:ext uri="{BB962C8B-B14F-4D97-AF65-F5344CB8AC3E}">
        <p14:creationId xmlns:p14="http://schemas.microsoft.com/office/powerpoint/2010/main" val="36905281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94B0E9-8C27-5741-A980-FCC7D8BE761D}" type="slidenum">
              <a:rPr lang="en-US"/>
              <a:pPr>
                <a:defRPr/>
              </a:pPr>
              <a:t>‹#›</a:t>
            </a:fld>
            <a:endParaRPr lang="en-US"/>
          </a:p>
        </p:txBody>
      </p:sp>
    </p:spTree>
    <p:extLst>
      <p:ext uri="{BB962C8B-B14F-4D97-AF65-F5344CB8AC3E}">
        <p14:creationId xmlns:p14="http://schemas.microsoft.com/office/powerpoint/2010/main" val="285501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Arial" pitchFamily="22" charset="0"/>
                  <a:ea typeface="+mn-ea"/>
                  <a:cs typeface="+mn-cs"/>
                </a:endParaRPr>
              </a:p>
            </p:txBody>
          </p:sp>
        </p:grpSp>
      </p:grpSp>
      <p:sp>
        <p:nvSpPr>
          <p:cNvPr id="430233"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179"/>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6" name="Rectangle 1180"/>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7" name="Rectangle 1181"/>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46779D59-CA1E-DD45-989E-BB6B4B6AB6F7}" type="slidenum">
              <a:rPr lang="en-US"/>
              <a:pPr>
                <a:defRPr/>
              </a:pPr>
              <a:t>‹#›</a:t>
            </a:fld>
            <a:endParaRPr lang="en-US"/>
          </a:p>
        </p:txBody>
      </p:sp>
    </p:spTree>
    <p:extLst>
      <p:ext uri="{BB962C8B-B14F-4D97-AF65-F5344CB8AC3E}">
        <p14:creationId xmlns:p14="http://schemas.microsoft.com/office/powerpoint/2010/main" val="561735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413F6C8-3071-B648-99B8-5BDC8435661B}" type="slidenum">
              <a:rPr lang="en-US"/>
              <a:pPr>
                <a:defRPr/>
              </a:pPr>
              <a:t>‹#›</a:t>
            </a:fld>
            <a:endParaRPr lang="en-US"/>
          </a:p>
        </p:txBody>
      </p:sp>
    </p:spTree>
    <p:extLst>
      <p:ext uri="{BB962C8B-B14F-4D97-AF65-F5344CB8AC3E}">
        <p14:creationId xmlns:p14="http://schemas.microsoft.com/office/powerpoint/2010/main" val="1336055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75001636-D097-CA48-9C3F-DA134F55EAD8}" type="slidenum">
              <a:rPr lang="en-US"/>
              <a:pPr>
                <a:defRPr/>
              </a:pPr>
              <a:t>‹#›</a:t>
            </a:fld>
            <a:endParaRPr lang="en-US"/>
          </a:p>
        </p:txBody>
      </p:sp>
    </p:spTree>
    <p:extLst>
      <p:ext uri="{BB962C8B-B14F-4D97-AF65-F5344CB8AC3E}">
        <p14:creationId xmlns:p14="http://schemas.microsoft.com/office/powerpoint/2010/main" val="4079625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8ABD3259-A2DF-C94E-B5C7-06C2357551DB}" type="slidenum">
              <a:rPr lang="en-US"/>
              <a:pPr>
                <a:defRPr/>
              </a:pPr>
              <a:t>‹#›</a:t>
            </a:fld>
            <a:endParaRPr lang="en-US"/>
          </a:p>
        </p:txBody>
      </p:sp>
    </p:spTree>
    <p:extLst>
      <p:ext uri="{BB962C8B-B14F-4D97-AF65-F5344CB8AC3E}">
        <p14:creationId xmlns:p14="http://schemas.microsoft.com/office/powerpoint/2010/main" val="3162721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45411CE0-E46D-E24D-B056-383347CC093E}" type="slidenum">
              <a:rPr lang="en-US"/>
              <a:pPr>
                <a:defRPr/>
              </a:pPr>
              <a:t>‹#›</a:t>
            </a:fld>
            <a:endParaRPr lang="en-US"/>
          </a:p>
        </p:txBody>
      </p:sp>
    </p:spTree>
    <p:extLst>
      <p:ext uri="{BB962C8B-B14F-4D97-AF65-F5344CB8AC3E}">
        <p14:creationId xmlns:p14="http://schemas.microsoft.com/office/powerpoint/2010/main" val="26204737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4997450F-6EB1-F547-8413-966F934BF8A1}" type="slidenum">
              <a:rPr lang="en-US"/>
              <a:pPr>
                <a:defRPr/>
              </a:pPr>
              <a:t>‹#›</a:t>
            </a:fld>
            <a:endParaRPr lang="en-US"/>
          </a:p>
        </p:txBody>
      </p:sp>
    </p:spTree>
    <p:extLst>
      <p:ext uri="{BB962C8B-B14F-4D97-AF65-F5344CB8AC3E}">
        <p14:creationId xmlns:p14="http://schemas.microsoft.com/office/powerpoint/2010/main" val="28470059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3F173407-A101-C84A-9481-9A0F0649AAE4}" type="slidenum">
              <a:rPr lang="en-US"/>
              <a:pPr>
                <a:defRPr/>
              </a:pPr>
              <a:t>‹#›</a:t>
            </a:fld>
            <a:endParaRPr lang="en-US"/>
          </a:p>
        </p:txBody>
      </p:sp>
    </p:spTree>
    <p:extLst>
      <p:ext uri="{BB962C8B-B14F-4D97-AF65-F5344CB8AC3E}">
        <p14:creationId xmlns:p14="http://schemas.microsoft.com/office/powerpoint/2010/main" val="15449820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3DEC3132-27E0-E84C-9C80-CF31972808D3}" type="slidenum">
              <a:rPr lang="en-US"/>
              <a:pPr>
                <a:defRPr/>
              </a:pPr>
              <a:t>‹#›</a:t>
            </a:fld>
            <a:endParaRPr lang="en-US"/>
          </a:p>
        </p:txBody>
      </p:sp>
    </p:spTree>
    <p:extLst>
      <p:ext uri="{BB962C8B-B14F-4D97-AF65-F5344CB8AC3E}">
        <p14:creationId xmlns:p14="http://schemas.microsoft.com/office/powerpoint/2010/main" val="35281946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C0757E07-AA5B-BB43-9B6E-5A84C9DD8E65}" type="slidenum">
              <a:rPr lang="en-US"/>
              <a:pPr>
                <a:defRPr/>
              </a:pPr>
              <a:t>‹#›</a:t>
            </a:fld>
            <a:endParaRPr lang="en-US"/>
          </a:p>
        </p:txBody>
      </p:sp>
    </p:spTree>
    <p:extLst>
      <p:ext uri="{BB962C8B-B14F-4D97-AF65-F5344CB8AC3E}">
        <p14:creationId xmlns:p14="http://schemas.microsoft.com/office/powerpoint/2010/main" val="2930019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DE1483B4-EECC-5147-86AA-8DBFC07A46C2}" type="slidenum">
              <a:rPr lang="en-US"/>
              <a:pPr>
                <a:defRPr/>
              </a:pPr>
              <a:t>‹#›</a:t>
            </a:fld>
            <a:endParaRPr lang="en-US"/>
          </a:p>
        </p:txBody>
      </p:sp>
    </p:spTree>
    <p:extLst>
      <p:ext uri="{BB962C8B-B14F-4D97-AF65-F5344CB8AC3E}">
        <p14:creationId xmlns:p14="http://schemas.microsoft.com/office/powerpoint/2010/main" val="8996304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B1FFAA2-175C-304B-B725-25F199EA3A66}" type="slidenum">
              <a:rPr lang="en-US"/>
              <a:pPr>
                <a:defRPr/>
              </a:pPr>
              <a:t>‹#›</a:t>
            </a:fld>
            <a:endParaRPr lang="en-US"/>
          </a:p>
        </p:txBody>
      </p:sp>
    </p:spTree>
    <p:extLst>
      <p:ext uri="{BB962C8B-B14F-4D97-AF65-F5344CB8AC3E}">
        <p14:creationId xmlns:p14="http://schemas.microsoft.com/office/powerpoint/2010/main" val="3662130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2C779DB4-09B5-524D-BC1C-4BCC74A09B9B}" type="slidenum">
              <a:rPr lang="en-US"/>
              <a:pPr>
                <a:defRPr/>
              </a:pPr>
              <a:t>‹#›</a:t>
            </a:fld>
            <a:endParaRPr lang="en-US"/>
          </a:p>
        </p:txBody>
      </p:sp>
    </p:spTree>
    <p:extLst>
      <p:ext uri="{BB962C8B-B14F-4D97-AF65-F5344CB8AC3E}">
        <p14:creationId xmlns:p14="http://schemas.microsoft.com/office/powerpoint/2010/main" val="977751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71BA139F-B55A-F147-B35A-8FBCF89A46A8}" type="slidenum">
              <a:rPr lang="en-US"/>
              <a:pPr>
                <a:defRPr/>
              </a:pPr>
              <a:t>‹#›</a:t>
            </a:fld>
            <a:endParaRPr lang="en-US"/>
          </a:p>
        </p:txBody>
      </p:sp>
    </p:spTree>
    <p:extLst>
      <p:ext uri="{BB962C8B-B14F-4D97-AF65-F5344CB8AC3E}">
        <p14:creationId xmlns:p14="http://schemas.microsoft.com/office/powerpoint/2010/main" val="10848790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ABA44674-4FA0-1846-9CD1-28AD974E47ED}" type="slidenum">
              <a:rPr lang="en-US"/>
              <a:pPr>
                <a:defRPr/>
              </a:pPr>
              <a:t>‹#›</a:t>
            </a:fld>
            <a:endParaRPr lang="en-US"/>
          </a:p>
        </p:txBody>
      </p:sp>
    </p:spTree>
    <p:extLst>
      <p:ext uri="{BB962C8B-B14F-4D97-AF65-F5344CB8AC3E}">
        <p14:creationId xmlns:p14="http://schemas.microsoft.com/office/powerpoint/2010/main" val="26590121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5C38B098-EFD1-7249-879C-573DAE235E7C}" type="slidenum">
              <a:rPr lang="en-US"/>
              <a:pPr>
                <a:defRPr/>
              </a:pPr>
              <a:t>‹#›</a:t>
            </a:fld>
            <a:endParaRPr lang="en-US"/>
          </a:p>
        </p:txBody>
      </p:sp>
    </p:spTree>
    <p:extLst>
      <p:ext uri="{BB962C8B-B14F-4D97-AF65-F5344CB8AC3E}">
        <p14:creationId xmlns:p14="http://schemas.microsoft.com/office/powerpoint/2010/main" val="16274857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07587441-5A10-AC41-8BCE-39885E15E13F}" type="slidenum">
              <a:rPr lang="en-US"/>
              <a:pPr>
                <a:defRPr/>
              </a:pPr>
              <a:t>‹#›</a:t>
            </a:fld>
            <a:endParaRPr lang="en-US"/>
          </a:p>
        </p:txBody>
      </p:sp>
    </p:spTree>
    <p:extLst>
      <p:ext uri="{BB962C8B-B14F-4D97-AF65-F5344CB8AC3E}">
        <p14:creationId xmlns:p14="http://schemas.microsoft.com/office/powerpoint/2010/main" val="9642064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eaLnBrk="0" hangingPunct="0">
              <a:defRPr/>
            </a:lvl1pPr>
          </a:lstStyle>
          <a:p>
            <a:pPr>
              <a:defRPr/>
            </a:pPr>
            <a:fld id="{CA2502ED-D50E-9F4E-B087-F1E42A01E200}"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986907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64951637"/>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71314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496509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8055715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6205192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09A34ED5-D24C-0F41-BCA6-DCF3A21202DF}" type="slidenum">
              <a:rPr lang="en-US"/>
              <a:pPr>
                <a:defRPr/>
              </a:pPr>
              <a:t>‹#›</a:t>
            </a:fld>
            <a:endParaRPr lang="en-US"/>
          </a:p>
        </p:txBody>
      </p:sp>
    </p:spTree>
    <p:extLst>
      <p:ext uri="{BB962C8B-B14F-4D97-AF65-F5344CB8AC3E}">
        <p14:creationId xmlns:p14="http://schemas.microsoft.com/office/powerpoint/2010/main" val="13595639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6271987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0128773"/>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82806433"/>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30494111"/>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4056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4676425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861831CD-19F0-5342-B20A-A192EE89BD93}" type="slidenum">
              <a:rPr lang="en-US"/>
              <a:pPr>
                <a:defRPr/>
              </a:pPr>
              <a:t>‹#›</a:t>
            </a:fld>
            <a:endParaRPr lang="en-US"/>
          </a:p>
        </p:txBody>
      </p:sp>
    </p:spTree>
    <p:extLst>
      <p:ext uri="{BB962C8B-B14F-4D97-AF65-F5344CB8AC3E}">
        <p14:creationId xmlns:p14="http://schemas.microsoft.com/office/powerpoint/2010/main" val="147941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78"/>
          <p:cNvSpPr>
            <a:spLocks noGrp="1" noChangeArrowheads="1"/>
          </p:cNvSpPr>
          <p:nvPr>
            <p:ph type="dt" sz="half" idx="10"/>
          </p:nvPr>
        </p:nvSpPr>
        <p:spPr>
          <a:ln/>
        </p:spPr>
        <p:txBody>
          <a:bodyPr/>
          <a:lstStyle>
            <a:lvl1pPr>
              <a:defRPr/>
            </a:lvl1pPr>
          </a:lstStyle>
          <a:p>
            <a:pPr>
              <a:defRPr/>
            </a:pPr>
            <a:endParaRPr lang="en-US"/>
          </a:p>
        </p:txBody>
      </p:sp>
      <p:sp>
        <p:nvSpPr>
          <p:cNvPr id="8" name="Rectangle 1179"/>
          <p:cNvSpPr>
            <a:spLocks noGrp="1" noChangeArrowheads="1"/>
          </p:cNvSpPr>
          <p:nvPr>
            <p:ph type="ftr" sz="quarter" idx="11"/>
          </p:nvPr>
        </p:nvSpPr>
        <p:spPr>
          <a:ln/>
        </p:spPr>
        <p:txBody>
          <a:bodyPr/>
          <a:lstStyle>
            <a:lvl1pPr>
              <a:defRPr/>
            </a:lvl1pPr>
          </a:lstStyle>
          <a:p>
            <a:pPr>
              <a:defRPr/>
            </a:pPr>
            <a:endParaRPr lang="en-US"/>
          </a:p>
        </p:txBody>
      </p:sp>
      <p:sp>
        <p:nvSpPr>
          <p:cNvPr id="9" name="Rectangle 1180"/>
          <p:cNvSpPr>
            <a:spLocks noGrp="1" noChangeArrowheads="1"/>
          </p:cNvSpPr>
          <p:nvPr>
            <p:ph type="sldNum" sz="quarter" idx="12"/>
          </p:nvPr>
        </p:nvSpPr>
        <p:spPr>
          <a:ln/>
        </p:spPr>
        <p:txBody>
          <a:bodyPr/>
          <a:lstStyle>
            <a:lvl1pPr>
              <a:defRPr/>
            </a:lvl1pPr>
          </a:lstStyle>
          <a:p>
            <a:pPr>
              <a:defRPr/>
            </a:pPr>
            <a:fld id="{42CB4BE9-C0D9-5A45-AEAF-0DD327DDEDD3}" type="slidenum">
              <a:rPr lang="en-US"/>
              <a:pPr>
                <a:defRPr/>
              </a:pPr>
              <a:t>‹#›</a:t>
            </a:fld>
            <a:endParaRPr lang="en-US"/>
          </a:p>
        </p:txBody>
      </p:sp>
    </p:spTree>
    <p:extLst>
      <p:ext uri="{BB962C8B-B14F-4D97-AF65-F5344CB8AC3E}">
        <p14:creationId xmlns:p14="http://schemas.microsoft.com/office/powerpoint/2010/main" val="2499757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78"/>
          <p:cNvSpPr>
            <a:spLocks noGrp="1" noChangeArrowheads="1"/>
          </p:cNvSpPr>
          <p:nvPr>
            <p:ph type="dt" sz="half" idx="10"/>
          </p:nvPr>
        </p:nvSpPr>
        <p:spPr>
          <a:ln/>
        </p:spPr>
        <p:txBody>
          <a:bodyPr/>
          <a:lstStyle>
            <a:lvl1pPr>
              <a:defRPr/>
            </a:lvl1pPr>
          </a:lstStyle>
          <a:p>
            <a:pPr>
              <a:defRPr/>
            </a:pPr>
            <a:endParaRPr lang="en-US"/>
          </a:p>
        </p:txBody>
      </p:sp>
      <p:sp>
        <p:nvSpPr>
          <p:cNvPr id="4" name="Rectangle 1179"/>
          <p:cNvSpPr>
            <a:spLocks noGrp="1" noChangeArrowheads="1"/>
          </p:cNvSpPr>
          <p:nvPr>
            <p:ph type="ftr" sz="quarter" idx="11"/>
          </p:nvPr>
        </p:nvSpPr>
        <p:spPr>
          <a:ln/>
        </p:spPr>
        <p:txBody>
          <a:bodyPr/>
          <a:lstStyle>
            <a:lvl1pPr>
              <a:defRPr/>
            </a:lvl1pPr>
          </a:lstStyle>
          <a:p>
            <a:pPr>
              <a:defRPr/>
            </a:pPr>
            <a:endParaRPr lang="en-US"/>
          </a:p>
        </p:txBody>
      </p:sp>
      <p:sp>
        <p:nvSpPr>
          <p:cNvPr id="5" name="Rectangle 1180"/>
          <p:cNvSpPr>
            <a:spLocks noGrp="1" noChangeArrowheads="1"/>
          </p:cNvSpPr>
          <p:nvPr>
            <p:ph type="sldNum" sz="quarter" idx="12"/>
          </p:nvPr>
        </p:nvSpPr>
        <p:spPr>
          <a:ln/>
        </p:spPr>
        <p:txBody>
          <a:bodyPr/>
          <a:lstStyle>
            <a:lvl1pPr>
              <a:defRPr/>
            </a:lvl1pPr>
          </a:lstStyle>
          <a:p>
            <a:pPr>
              <a:defRPr/>
            </a:pPr>
            <a:fld id="{2AE592EB-3745-DA44-87E5-1123327B9520}" type="slidenum">
              <a:rPr lang="en-US"/>
              <a:pPr>
                <a:defRPr/>
              </a:pPr>
              <a:t>‹#›</a:t>
            </a:fld>
            <a:endParaRPr lang="en-US"/>
          </a:p>
        </p:txBody>
      </p:sp>
    </p:spTree>
    <p:extLst>
      <p:ext uri="{BB962C8B-B14F-4D97-AF65-F5344CB8AC3E}">
        <p14:creationId xmlns:p14="http://schemas.microsoft.com/office/powerpoint/2010/main" val="405145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78"/>
          <p:cNvSpPr>
            <a:spLocks noGrp="1" noChangeArrowheads="1"/>
          </p:cNvSpPr>
          <p:nvPr>
            <p:ph type="dt" sz="half" idx="10"/>
          </p:nvPr>
        </p:nvSpPr>
        <p:spPr>
          <a:ln/>
        </p:spPr>
        <p:txBody>
          <a:bodyPr/>
          <a:lstStyle>
            <a:lvl1pPr>
              <a:defRPr/>
            </a:lvl1pPr>
          </a:lstStyle>
          <a:p>
            <a:pPr>
              <a:defRPr/>
            </a:pPr>
            <a:endParaRPr lang="en-US"/>
          </a:p>
        </p:txBody>
      </p:sp>
      <p:sp>
        <p:nvSpPr>
          <p:cNvPr id="3" name="Rectangle 1179"/>
          <p:cNvSpPr>
            <a:spLocks noGrp="1" noChangeArrowheads="1"/>
          </p:cNvSpPr>
          <p:nvPr>
            <p:ph type="ftr" sz="quarter" idx="11"/>
          </p:nvPr>
        </p:nvSpPr>
        <p:spPr>
          <a:ln/>
        </p:spPr>
        <p:txBody>
          <a:bodyPr/>
          <a:lstStyle>
            <a:lvl1pPr>
              <a:defRPr/>
            </a:lvl1pPr>
          </a:lstStyle>
          <a:p>
            <a:pPr>
              <a:defRPr/>
            </a:pPr>
            <a:endParaRPr lang="en-US"/>
          </a:p>
        </p:txBody>
      </p:sp>
      <p:sp>
        <p:nvSpPr>
          <p:cNvPr id="4" name="Rectangle 1180"/>
          <p:cNvSpPr>
            <a:spLocks noGrp="1" noChangeArrowheads="1"/>
          </p:cNvSpPr>
          <p:nvPr>
            <p:ph type="sldNum" sz="quarter" idx="12"/>
          </p:nvPr>
        </p:nvSpPr>
        <p:spPr>
          <a:ln/>
        </p:spPr>
        <p:txBody>
          <a:bodyPr/>
          <a:lstStyle>
            <a:lvl1pPr>
              <a:defRPr/>
            </a:lvl1pPr>
          </a:lstStyle>
          <a:p>
            <a:pPr>
              <a:defRPr/>
            </a:pPr>
            <a:fld id="{0E54983E-457A-8947-9FAB-E99ACD414D17}" type="slidenum">
              <a:rPr lang="en-US"/>
              <a:pPr>
                <a:defRPr/>
              </a:pPr>
              <a:t>‹#›</a:t>
            </a:fld>
            <a:endParaRPr lang="en-US"/>
          </a:p>
        </p:txBody>
      </p:sp>
    </p:spTree>
    <p:extLst>
      <p:ext uri="{BB962C8B-B14F-4D97-AF65-F5344CB8AC3E}">
        <p14:creationId xmlns:p14="http://schemas.microsoft.com/office/powerpoint/2010/main" val="154300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95E82DD-9CCA-7040-87F1-6D03AF21C35D}" type="slidenum">
              <a:rPr lang="en-US"/>
              <a:pPr>
                <a:defRPr/>
              </a:pPr>
              <a:t>‹#›</a:t>
            </a:fld>
            <a:endParaRPr lang="en-US"/>
          </a:p>
        </p:txBody>
      </p:sp>
    </p:spTree>
    <p:extLst>
      <p:ext uri="{BB962C8B-B14F-4D97-AF65-F5344CB8AC3E}">
        <p14:creationId xmlns:p14="http://schemas.microsoft.com/office/powerpoint/2010/main" val="371043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D9604B51-3300-D548-AC4A-63D8074E881C}" type="slidenum">
              <a:rPr lang="en-US"/>
              <a:pPr>
                <a:defRPr/>
              </a:pPr>
              <a:t>‹#›</a:t>
            </a:fld>
            <a:endParaRPr lang="en-US"/>
          </a:p>
        </p:txBody>
      </p:sp>
    </p:spTree>
    <p:extLst>
      <p:ext uri="{BB962C8B-B14F-4D97-AF65-F5344CB8AC3E}">
        <p14:creationId xmlns:p14="http://schemas.microsoft.com/office/powerpoint/2010/main" val="227953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4D239FD0-B17F-7D49-A05D-F327018EE535}" type="slidenum">
              <a:rPr lang="en-US"/>
              <a:pPr>
                <a:defRPr/>
              </a:pPr>
              <a:t>‹#›</a:t>
            </a:fld>
            <a:endParaRPr lang="en-US"/>
          </a:p>
        </p:txBody>
      </p:sp>
    </p:spTree>
    <p:extLst>
      <p:ext uri="{BB962C8B-B14F-4D97-AF65-F5344CB8AC3E}">
        <p14:creationId xmlns:p14="http://schemas.microsoft.com/office/powerpoint/2010/main" val="3891114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F0B4A8AB-E375-7F41-B793-5A045BD95C9D}" type="slidenum">
              <a:rPr lang="en-US"/>
              <a:pPr>
                <a:defRPr/>
              </a:pPr>
              <a:t>‹#›</a:t>
            </a:fld>
            <a:endParaRPr lang="en-US"/>
          </a:p>
        </p:txBody>
      </p:sp>
    </p:spTree>
    <p:extLst>
      <p:ext uri="{BB962C8B-B14F-4D97-AF65-F5344CB8AC3E}">
        <p14:creationId xmlns:p14="http://schemas.microsoft.com/office/powerpoint/2010/main" val="1892280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F3DF12EE-45DE-2F48-AAB5-B24A3C70D2B0}" type="slidenum">
              <a:rPr lang="en-US"/>
              <a:pPr>
                <a:defRPr/>
              </a:pPr>
              <a:t>‹#›</a:t>
            </a:fld>
            <a:endParaRPr lang="en-US"/>
          </a:p>
        </p:txBody>
      </p:sp>
    </p:spTree>
    <p:extLst>
      <p:ext uri="{BB962C8B-B14F-4D97-AF65-F5344CB8AC3E}">
        <p14:creationId xmlns:p14="http://schemas.microsoft.com/office/powerpoint/2010/main" val="2091575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7482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1669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23164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4388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467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165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D59F13C-1391-634A-8C31-62436A031F84}" type="slidenum">
              <a:rPr lang="en-US"/>
              <a:pPr>
                <a:defRPr/>
              </a:pPr>
              <a:t>‹#›</a:t>
            </a:fld>
            <a:endParaRPr lang="en-US"/>
          </a:p>
        </p:txBody>
      </p:sp>
    </p:spTree>
    <p:extLst>
      <p:ext uri="{BB962C8B-B14F-4D97-AF65-F5344CB8AC3E}">
        <p14:creationId xmlns:p14="http://schemas.microsoft.com/office/powerpoint/2010/main" val="804056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125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8392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889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639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1027"/>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797AD9-9E95-684B-A21B-20434759D6F6}" type="slidenum">
              <a:rPr lang="en-US"/>
              <a:pPr>
                <a:defRPr/>
              </a:pPr>
              <a:t>‹#›</a:t>
            </a:fld>
            <a:endParaRPr lang="en-US"/>
          </a:p>
        </p:txBody>
      </p:sp>
    </p:spTree>
    <p:extLst>
      <p:ext uri="{BB962C8B-B14F-4D97-AF65-F5344CB8AC3E}">
        <p14:creationId xmlns:p14="http://schemas.microsoft.com/office/powerpoint/2010/main" val="2090869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0ECFF9-CF6A-2B40-BD5B-A73446867773}" type="slidenum">
              <a:rPr lang="en-US"/>
              <a:pPr>
                <a:defRPr/>
              </a:pPr>
              <a:t>‹#›</a:t>
            </a:fld>
            <a:endParaRPr lang="en-US"/>
          </a:p>
        </p:txBody>
      </p:sp>
    </p:spTree>
    <p:extLst>
      <p:ext uri="{BB962C8B-B14F-4D97-AF65-F5344CB8AC3E}">
        <p14:creationId xmlns:p14="http://schemas.microsoft.com/office/powerpoint/2010/main" val="495360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6D0AD5-46D6-4743-BD26-A94A8293BCB6}" type="slidenum">
              <a:rPr lang="en-US"/>
              <a:pPr>
                <a:defRPr/>
              </a:pPr>
              <a:t>‹#›</a:t>
            </a:fld>
            <a:endParaRPr lang="en-US"/>
          </a:p>
        </p:txBody>
      </p:sp>
    </p:spTree>
    <p:extLst>
      <p:ext uri="{BB962C8B-B14F-4D97-AF65-F5344CB8AC3E}">
        <p14:creationId xmlns:p14="http://schemas.microsoft.com/office/powerpoint/2010/main" val="337403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756ADF-B047-A342-9D42-B6A23A939DF3}" type="slidenum">
              <a:rPr lang="en-US"/>
              <a:pPr>
                <a:defRPr/>
              </a:pPr>
              <a:t>‹#›</a:t>
            </a:fld>
            <a:endParaRPr lang="en-US"/>
          </a:p>
        </p:txBody>
      </p:sp>
    </p:spTree>
    <p:extLst>
      <p:ext uri="{BB962C8B-B14F-4D97-AF65-F5344CB8AC3E}">
        <p14:creationId xmlns:p14="http://schemas.microsoft.com/office/powerpoint/2010/main" val="1012890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D935518-6FDE-194E-93DB-1FDA4973F49C}" type="slidenum">
              <a:rPr lang="en-US"/>
              <a:pPr>
                <a:defRPr/>
              </a:pPr>
              <a:t>‹#›</a:t>
            </a:fld>
            <a:endParaRPr lang="en-US"/>
          </a:p>
        </p:txBody>
      </p:sp>
    </p:spTree>
    <p:extLst>
      <p:ext uri="{BB962C8B-B14F-4D97-AF65-F5344CB8AC3E}">
        <p14:creationId xmlns:p14="http://schemas.microsoft.com/office/powerpoint/2010/main" val="200516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F9D6F00-D0EA-D841-944E-C3522CB1B8A8}" type="slidenum">
              <a:rPr lang="en-US"/>
              <a:pPr>
                <a:defRPr/>
              </a:pPr>
              <a:t>‹#›</a:t>
            </a:fld>
            <a:endParaRPr lang="en-US"/>
          </a:p>
        </p:txBody>
      </p:sp>
    </p:spTree>
    <p:extLst>
      <p:ext uri="{BB962C8B-B14F-4D97-AF65-F5344CB8AC3E}">
        <p14:creationId xmlns:p14="http://schemas.microsoft.com/office/powerpoint/2010/main" val="4128288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F9D285F-3BB9-3149-BF97-FD3A1EFFADD0}" type="slidenum">
              <a:rPr lang="en-US"/>
              <a:pPr>
                <a:defRPr/>
              </a:pPr>
              <a:t>‹#›</a:t>
            </a:fld>
            <a:endParaRPr lang="en-US"/>
          </a:p>
        </p:txBody>
      </p:sp>
    </p:spTree>
    <p:extLst>
      <p:ext uri="{BB962C8B-B14F-4D97-AF65-F5344CB8AC3E}">
        <p14:creationId xmlns:p14="http://schemas.microsoft.com/office/powerpoint/2010/main" val="1629016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212D09B-2C37-204D-9A1A-F6D0282B490C}" type="slidenum">
              <a:rPr lang="en-US"/>
              <a:pPr>
                <a:defRPr/>
              </a:pPr>
              <a:t>‹#›</a:t>
            </a:fld>
            <a:endParaRPr lang="en-US"/>
          </a:p>
        </p:txBody>
      </p:sp>
    </p:spTree>
    <p:extLst>
      <p:ext uri="{BB962C8B-B14F-4D97-AF65-F5344CB8AC3E}">
        <p14:creationId xmlns:p14="http://schemas.microsoft.com/office/powerpoint/2010/main" val="1904991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665834F-A957-EB41-955B-68278105EE3C}" type="slidenum">
              <a:rPr lang="en-US"/>
              <a:pPr>
                <a:defRPr/>
              </a:pPr>
              <a:t>‹#›</a:t>
            </a:fld>
            <a:endParaRPr lang="en-US"/>
          </a:p>
        </p:txBody>
      </p:sp>
    </p:spTree>
    <p:extLst>
      <p:ext uri="{BB962C8B-B14F-4D97-AF65-F5344CB8AC3E}">
        <p14:creationId xmlns:p14="http://schemas.microsoft.com/office/powerpoint/2010/main" val="2987291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D0CA81-8F2C-F940-B989-9D2D8FD3F2E6}" type="slidenum">
              <a:rPr lang="en-US"/>
              <a:pPr>
                <a:defRPr/>
              </a:pPr>
              <a:t>‹#›</a:t>
            </a:fld>
            <a:endParaRPr lang="en-US"/>
          </a:p>
        </p:txBody>
      </p:sp>
    </p:spTree>
    <p:extLst>
      <p:ext uri="{BB962C8B-B14F-4D97-AF65-F5344CB8AC3E}">
        <p14:creationId xmlns:p14="http://schemas.microsoft.com/office/powerpoint/2010/main" val="424143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903E68F-993F-BD4B-9053-60FA3EE7D4DF}" type="slidenum">
              <a:rPr lang="en-US"/>
              <a:pPr>
                <a:defRPr/>
              </a:pPr>
              <a:t>‹#›</a:t>
            </a:fld>
            <a:endParaRPr lang="en-US"/>
          </a:p>
        </p:txBody>
      </p:sp>
    </p:spTree>
    <p:extLst>
      <p:ext uri="{BB962C8B-B14F-4D97-AF65-F5344CB8AC3E}">
        <p14:creationId xmlns:p14="http://schemas.microsoft.com/office/powerpoint/2010/main" val="77135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BE0B5AF-27DB-404D-AB4E-AFFE1EA387ED}" type="slidenum">
              <a:rPr lang="en-US"/>
              <a:pPr>
                <a:defRPr/>
              </a:pPr>
              <a:t>‹#›</a:t>
            </a:fld>
            <a:endParaRPr lang="en-US"/>
          </a:p>
        </p:txBody>
      </p:sp>
    </p:spTree>
    <p:extLst>
      <p:ext uri="{BB962C8B-B14F-4D97-AF65-F5344CB8AC3E}">
        <p14:creationId xmlns:p14="http://schemas.microsoft.com/office/powerpoint/2010/main" val="3367632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5" name="AutoShape 1027"/>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nvGrpSpPr>
          <p:cNvPr id="6" name="Group 1029"/>
          <p:cNvGrpSpPr>
            <a:grpSpLocks/>
          </p:cNvGrpSpPr>
          <p:nvPr/>
        </p:nvGrpSpPr>
        <p:grpSpPr bwMode="auto">
          <a:xfrm>
            <a:off x="3632200" y="4889500"/>
            <a:ext cx="4876800" cy="319088"/>
            <a:chOff x="2288" y="3080"/>
            <a:chExt cx="3072" cy="201"/>
          </a:xfrm>
        </p:grpSpPr>
        <p:sp>
          <p:nvSpPr>
            <p:cNvPr id="7" name="AutoShape 1030"/>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1031"/>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38596" name="Rectangle 1028"/>
          <p:cNvSpPr>
            <a:spLocks noGrp="1" noChangeArrowheads="1"/>
          </p:cNvSpPr>
          <p:nvPr>
            <p:ph type="subTitle" idx="1"/>
          </p:nvPr>
        </p:nvSpPr>
        <p:spPr>
          <a:xfrm>
            <a:off x="4673600" y="2927350"/>
            <a:ext cx="3657600" cy="1822450"/>
          </a:xfrm>
        </p:spPr>
        <p:txBody>
          <a:bodyPr anchor="b"/>
          <a:lstStyle>
            <a:lvl1pPr marL="0" indent="0">
              <a:buFont typeface="Wingdings" pitchFamily="-112" charset="2"/>
              <a:buNone/>
              <a:defRPr>
                <a:solidFill>
                  <a:schemeClr val="tx2"/>
                </a:solidFill>
              </a:defRPr>
            </a:lvl1pPr>
          </a:lstStyle>
          <a:p>
            <a:r>
              <a:rPr lang="en-US"/>
              <a:t>Click to edit Master subtitle style</a:t>
            </a:r>
          </a:p>
        </p:txBody>
      </p:sp>
      <p:sp>
        <p:nvSpPr>
          <p:cNvPr id="238603" name="Rectangle 1035"/>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1032"/>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1033"/>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34"/>
          <p:cNvSpPr>
            <a:spLocks noGrp="1" noChangeArrowheads="1"/>
          </p:cNvSpPr>
          <p:nvPr>
            <p:ph type="sldNum" sz="quarter" idx="12"/>
          </p:nvPr>
        </p:nvSpPr>
        <p:spPr>
          <a:xfrm>
            <a:off x="9525" y="5962650"/>
            <a:ext cx="587375" cy="885825"/>
          </a:xfrm>
        </p:spPr>
        <p:txBody>
          <a:bodyPr anchorCtr="0"/>
          <a:lstStyle>
            <a:lvl1pPr>
              <a:defRPr/>
            </a:lvl1pPr>
          </a:lstStyle>
          <a:p>
            <a:pPr>
              <a:defRPr/>
            </a:pPr>
            <a:fld id="{875A3A66-E9C6-454D-962B-1489CB957DC3}" type="slidenum">
              <a:rPr lang="en-US"/>
              <a:pPr>
                <a:defRPr/>
              </a:pPr>
              <a:t>‹#›</a:t>
            </a:fld>
            <a:endParaRPr lang="en-US"/>
          </a:p>
        </p:txBody>
      </p:sp>
    </p:spTree>
    <p:extLst>
      <p:ext uri="{BB962C8B-B14F-4D97-AF65-F5344CB8AC3E}">
        <p14:creationId xmlns:p14="http://schemas.microsoft.com/office/powerpoint/2010/main" val="2776859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D539647C-6D82-924D-B975-83E9AAADA1E3}" type="slidenum">
              <a:rPr lang="en-US"/>
              <a:pPr>
                <a:defRPr/>
              </a:pPr>
              <a:t>‹#›</a:t>
            </a:fld>
            <a:endParaRPr lang="en-US"/>
          </a:p>
        </p:txBody>
      </p:sp>
    </p:spTree>
    <p:extLst>
      <p:ext uri="{BB962C8B-B14F-4D97-AF65-F5344CB8AC3E}">
        <p14:creationId xmlns:p14="http://schemas.microsoft.com/office/powerpoint/2010/main" val="4027667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8747A6BF-C7B2-334E-9460-6DBB4C8E13AF}" type="slidenum">
              <a:rPr lang="en-US"/>
              <a:pPr>
                <a:defRPr/>
              </a:pPr>
              <a:t>‹#›</a:t>
            </a:fld>
            <a:endParaRPr lang="en-US"/>
          </a:p>
        </p:txBody>
      </p:sp>
    </p:spTree>
    <p:extLst>
      <p:ext uri="{BB962C8B-B14F-4D97-AF65-F5344CB8AC3E}">
        <p14:creationId xmlns:p14="http://schemas.microsoft.com/office/powerpoint/2010/main" val="31067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7076AE54-8946-4D4D-A3CC-D0051B994740}" type="slidenum">
              <a:rPr lang="en-US"/>
              <a:pPr>
                <a:defRPr/>
              </a:pPr>
              <a:t>‹#›</a:t>
            </a:fld>
            <a:endParaRPr lang="en-US"/>
          </a:p>
        </p:txBody>
      </p:sp>
    </p:spTree>
    <p:extLst>
      <p:ext uri="{BB962C8B-B14F-4D97-AF65-F5344CB8AC3E}">
        <p14:creationId xmlns:p14="http://schemas.microsoft.com/office/powerpoint/2010/main" val="265665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26C28F5C-CA6F-FB4E-A604-8A492FAB9574}" type="slidenum">
              <a:rPr lang="en-US"/>
              <a:pPr>
                <a:defRPr/>
              </a:pPr>
              <a:t>‹#›</a:t>
            </a:fld>
            <a:endParaRPr lang="en-US"/>
          </a:p>
        </p:txBody>
      </p:sp>
    </p:spTree>
    <p:extLst>
      <p:ext uri="{BB962C8B-B14F-4D97-AF65-F5344CB8AC3E}">
        <p14:creationId xmlns:p14="http://schemas.microsoft.com/office/powerpoint/2010/main" val="617096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C6B210E9-931D-1C46-98DA-5856D9375813}" type="slidenum">
              <a:rPr lang="en-US"/>
              <a:pPr>
                <a:defRPr/>
              </a:pPr>
              <a:t>‹#›</a:t>
            </a:fld>
            <a:endParaRPr lang="en-US"/>
          </a:p>
        </p:txBody>
      </p:sp>
    </p:spTree>
    <p:extLst>
      <p:ext uri="{BB962C8B-B14F-4D97-AF65-F5344CB8AC3E}">
        <p14:creationId xmlns:p14="http://schemas.microsoft.com/office/powerpoint/2010/main" val="2799856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CC385F46-38C0-9944-B7C9-EBE81580A4E7}" type="slidenum">
              <a:rPr lang="en-US"/>
              <a:pPr>
                <a:defRPr/>
              </a:pPr>
              <a:t>‹#›</a:t>
            </a:fld>
            <a:endParaRPr lang="en-US"/>
          </a:p>
        </p:txBody>
      </p:sp>
    </p:spTree>
    <p:extLst>
      <p:ext uri="{BB962C8B-B14F-4D97-AF65-F5344CB8AC3E}">
        <p14:creationId xmlns:p14="http://schemas.microsoft.com/office/powerpoint/2010/main" val="3643343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BD3116A-9934-8947-8B36-E5AAF78DA47D}" type="slidenum">
              <a:rPr lang="en-US"/>
              <a:pPr>
                <a:defRPr/>
              </a:pPr>
              <a:t>‹#›</a:t>
            </a:fld>
            <a:endParaRPr lang="en-US"/>
          </a:p>
        </p:txBody>
      </p:sp>
    </p:spTree>
    <p:extLst>
      <p:ext uri="{BB962C8B-B14F-4D97-AF65-F5344CB8AC3E}">
        <p14:creationId xmlns:p14="http://schemas.microsoft.com/office/powerpoint/2010/main" val="1527701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EBF64115-5EAB-5545-B666-14060EA3D8E4}" type="slidenum">
              <a:rPr lang="en-US"/>
              <a:pPr>
                <a:defRPr/>
              </a:pPr>
              <a:t>‹#›</a:t>
            </a:fld>
            <a:endParaRPr lang="en-US"/>
          </a:p>
        </p:txBody>
      </p:sp>
    </p:spTree>
    <p:extLst>
      <p:ext uri="{BB962C8B-B14F-4D97-AF65-F5344CB8AC3E}">
        <p14:creationId xmlns:p14="http://schemas.microsoft.com/office/powerpoint/2010/main" val="3485253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FF1CEAEB-1C90-104D-AFE9-5D03AEF7A606}" type="slidenum">
              <a:rPr lang="en-US"/>
              <a:pPr>
                <a:defRPr/>
              </a:pPr>
              <a:t>‹#›</a:t>
            </a:fld>
            <a:endParaRPr lang="en-US"/>
          </a:p>
        </p:txBody>
      </p:sp>
    </p:spTree>
    <p:extLst>
      <p:ext uri="{BB962C8B-B14F-4D97-AF65-F5344CB8AC3E}">
        <p14:creationId xmlns:p14="http://schemas.microsoft.com/office/powerpoint/2010/main" val="2955779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0C8EA6B-9F1E-4E4A-8541-0A15FFC2FB41}" type="slidenum">
              <a:rPr lang="en-US"/>
              <a:pPr>
                <a:defRPr/>
              </a:pPr>
              <a:t>‹#›</a:t>
            </a:fld>
            <a:endParaRPr lang="en-US"/>
          </a:p>
        </p:txBody>
      </p:sp>
    </p:spTree>
    <p:extLst>
      <p:ext uri="{BB962C8B-B14F-4D97-AF65-F5344CB8AC3E}">
        <p14:creationId xmlns:p14="http://schemas.microsoft.com/office/powerpoint/2010/main" val="2821427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A5892EBC-CBC5-7A48-9E49-8AEFBFA48390}" type="slidenum">
              <a:rPr lang="en-US"/>
              <a:pPr>
                <a:defRPr/>
              </a:pPr>
              <a:t>‹#›</a:t>
            </a:fld>
            <a:endParaRPr lang="en-US"/>
          </a:p>
        </p:txBody>
      </p:sp>
    </p:spTree>
    <p:extLst>
      <p:ext uri="{BB962C8B-B14F-4D97-AF65-F5344CB8AC3E}">
        <p14:creationId xmlns:p14="http://schemas.microsoft.com/office/powerpoint/2010/main" val="1496311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0432A54-170A-834A-B5A6-87F9C4993A25}" type="slidenum">
              <a:rPr lang="en-US"/>
              <a:pPr>
                <a:defRPr/>
              </a:pPr>
              <a:t>‹#›</a:t>
            </a:fld>
            <a:endParaRPr lang="en-US"/>
          </a:p>
        </p:txBody>
      </p:sp>
    </p:spTree>
    <p:extLst>
      <p:ext uri="{BB962C8B-B14F-4D97-AF65-F5344CB8AC3E}">
        <p14:creationId xmlns:p14="http://schemas.microsoft.com/office/powerpoint/2010/main" val="2134813769"/>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D4F8519-9955-E24F-8B6C-0B9B199C928D}" type="slidenum">
              <a:rPr lang="en-US"/>
              <a:pPr>
                <a:defRPr/>
              </a:pPr>
              <a:t>‹#›</a:t>
            </a:fld>
            <a:endParaRPr lang="en-US"/>
          </a:p>
        </p:txBody>
      </p:sp>
    </p:spTree>
    <p:extLst>
      <p:ext uri="{BB962C8B-B14F-4D97-AF65-F5344CB8AC3E}">
        <p14:creationId xmlns:p14="http://schemas.microsoft.com/office/powerpoint/2010/main" val="1710923017"/>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8BFF99A-657C-E546-8B4B-308B7F8FBF45}" type="slidenum">
              <a:rPr lang="en-US"/>
              <a:pPr>
                <a:defRPr/>
              </a:pPr>
              <a:t>‹#›</a:t>
            </a:fld>
            <a:endParaRPr lang="en-US"/>
          </a:p>
        </p:txBody>
      </p:sp>
    </p:spTree>
    <p:extLst>
      <p:ext uri="{BB962C8B-B14F-4D97-AF65-F5344CB8AC3E}">
        <p14:creationId xmlns:p14="http://schemas.microsoft.com/office/powerpoint/2010/main" val="3718780609"/>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35BB870-0647-A54F-90B6-2B43F0B71554}" type="slidenum">
              <a:rPr lang="en-US"/>
              <a:pPr>
                <a:defRPr/>
              </a:pPr>
              <a:t>‹#›</a:t>
            </a:fld>
            <a:endParaRPr lang="en-US"/>
          </a:p>
        </p:txBody>
      </p:sp>
    </p:spTree>
    <p:extLst>
      <p:ext uri="{BB962C8B-B14F-4D97-AF65-F5344CB8AC3E}">
        <p14:creationId xmlns:p14="http://schemas.microsoft.com/office/powerpoint/2010/main" val="2874076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C2D0460-6051-3D4B-80BA-A1C1AEC8BA6B}" type="slidenum">
              <a:rPr lang="en-US"/>
              <a:pPr>
                <a:defRPr/>
              </a:pPr>
              <a:t>‹#›</a:t>
            </a:fld>
            <a:endParaRPr lang="en-US"/>
          </a:p>
        </p:txBody>
      </p:sp>
    </p:spTree>
    <p:extLst>
      <p:ext uri="{BB962C8B-B14F-4D97-AF65-F5344CB8AC3E}">
        <p14:creationId xmlns:p14="http://schemas.microsoft.com/office/powerpoint/2010/main" val="727747545"/>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A3066DE-8822-5346-85C3-5BDB20403CB6}" type="slidenum">
              <a:rPr lang="en-US"/>
              <a:pPr>
                <a:defRPr/>
              </a:pPr>
              <a:t>‹#›</a:t>
            </a:fld>
            <a:endParaRPr lang="en-US"/>
          </a:p>
        </p:txBody>
      </p:sp>
    </p:spTree>
    <p:extLst>
      <p:ext uri="{BB962C8B-B14F-4D97-AF65-F5344CB8AC3E}">
        <p14:creationId xmlns:p14="http://schemas.microsoft.com/office/powerpoint/2010/main" val="801323145"/>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B651B0E-81C9-DA49-AF8D-0B7D443F3AF1}" type="slidenum">
              <a:rPr lang="en-US"/>
              <a:pPr>
                <a:defRPr/>
              </a:pPr>
              <a:t>‹#›</a:t>
            </a:fld>
            <a:endParaRPr lang="en-US"/>
          </a:p>
        </p:txBody>
      </p:sp>
    </p:spTree>
    <p:extLst>
      <p:ext uri="{BB962C8B-B14F-4D97-AF65-F5344CB8AC3E}">
        <p14:creationId xmlns:p14="http://schemas.microsoft.com/office/powerpoint/2010/main" val="2419043846"/>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56C4AB7-4203-C740-865B-D1B2AF39CD2F}" type="slidenum">
              <a:rPr lang="en-US"/>
              <a:pPr>
                <a:defRPr/>
              </a:pPr>
              <a:t>‹#›</a:t>
            </a:fld>
            <a:endParaRPr lang="en-US"/>
          </a:p>
        </p:txBody>
      </p:sp>
    </p:spTree>
    <p:extLst>
      <p:ext uri="{BB962C8B-B14F-4D97-AF65-F5344CB8AC3E}">
        <p14:creationId xmlns:p14="http://schemas.microsoft.com/office/powerpoint/2010/main" val="2481708410"/>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4644631-C905-9844-B541-66B6541BC2AB}" type="slidenum">
              <a:rPr lang="en-US"/>
              <a:pPr>
                <a:defRPr/>
              </a:pPr>
              <a:t>‹#›</a:t>
            </a:fld>
            <a:endParaRPr lang="en-US"/>
          </a:p>
        </p:txBody>
      </p:sp>
    </p:spTree>
    <p:extLst>
      <p:ext uri="{BB962C8B-B14F-4D97-AF65-F5344CB8AC3E}">
        <p14:creationId xmlns:p14="http://schemas.microsoft.com/office/powerpoint/2010/main" val="3599786185"/>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017D5A3-D1CB-2C43-8C72-58FD1A9F932B}" type="slidenum">
              <a:rPr lang="en-US"/>
              <a:pPr>
                <a:defRPr/>
              </a:pPr>
              <a:t>‹#›</a:t>
            </a:fld>
            <a:endParaRPr lang="en-US"/>
          </a:p>
        </p:txBody>
      </p:sp>
    </p:spTree>
    <p:extLst>
      <p:ext uri="{BB962C8B-B14F-4D97-AF65-F5344CB8AC3E}">
        <p14:creationId xmlns:p14="http://schemas.microsoft.com/office/powerpoint/2010/main" val="3330931492"/>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63BCB17-F1E7-1040-93E6-5A90C524D390}" type="slidenum">
              <a:rPr lang="en-US"/>
              <a:pPr>
                <a:defRPr/>
              </a:pPr>
              <a:t>‹#›</a:t>
            </a:fld>
            <a:endParaRPr lang="en-US"/>
          </a:p>
        </p:txBody>
      </p:sp>
    </p:spTree>
    <p:extLst>
      <p:ext uri="{BB962C8B-B14F-4D97-AF65-F5344CB8AC3E}">
        <p14:creationId xmlns:p14="http://schemas.microsoft.com/office/powerpoint/2010/main" val="3331737203"/>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9A9588A-41BF-AC42-8F5F-0E26B16A9873}" type="slidenum">
              <a:rPr lang="en-US"/>
              <a:pPr>
                <a:defRPr/>
              </a:pPr>
              <a:t>‹#›</a:t>
            </a:fld>
            <a:endParaRPr lang="en-US"/>
          </a:p>
        </p:txBody>
      </p:sp>
    </p:spTree>
    <p:extLst>
      <p:ext uri="{BB962C8B-B14F-4D97-AF65-F5344CB8AC3E}">
        <p14:creationId xmlns:p14="http://schemas.microsoft.com/office/powerpoint/2010/main" val="2408451927"/>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643"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1CC4D8-4FE2-F642-987B-19AB2867E734}" type="slidenum">
              <a:rPr lang="en-US"/>
              <a:pPr>
                <a:defRPr/>
              </a:pPr>
              <a:t>‹#›</a:t>
            </a:fld>
            <a:endParaRPr lang="en-US"/>
          </a:p>
        </p:txBody>
      </p:sp>
    </p:spTree>
    <p:extLst>
      <p:ext uri="{BB962C8B-B14F-4D97-AF65-F5344CB8AC3E}">
        <p14:creationId xmlns:p14="http://schemas.microsoft.com/office/powerpoint/2010/main" val="2474588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67EE64-E707-5045-A968-CE5C1EC01BE0}" type="slidenum">
              <a:rPr lang="en-US"/>
              <a:pPr>
                <a:defRPr/>
              </a:pPr>
              <a:t>‹#›</a:t>
            </a:fld>
            <a:endParaRPr lang="en-US"/>
          </a:p>
        </p:txBody>
      </p:sp>
    </p:spTree>
    <p:extLst>
      <p:ext uri="{BB962C8B-B14F-4D97-AF65-F5344CB8AC3E}">
        <p14:creationId xmlns:p14="http://schemas.microsoft.com/office/powerpoint/2010/main" val="5978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CB122C6D-6BD5-DD46-A7D6-7C52DDC0C7A1}" type="slidenum">
              <a:rPr lang="en-US"/>
              <a:pPr>
                <a:defRPr/>
              </a:pPr>
              <a:t>‹#›</a:t>
            </a:fld>
            <a:endParaRPr lang="en-US"/>
          </a:p>
        </p:txBody>
      </p:sp>
    </p:spTree>
    <p:extLst>
      <p:ext uri="{BB962C8B-B14F-4D97-AF65-F5344CB8AC3E}">
        <p14:creationId xmlns:p14="http://schemas.microsoft.com/office/powerpoint/2010/main" val="24523142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8ACC6C-512B-BB48-985D-A3A631707806}" type="slidenum">
              <a:rPr lang="en-US"/>
              <a:pPr>
                <a:defRPr/>
              </a:pPr>
              <a:t>‹#›</a:t>
            </a:fld>
            <a:endParaRPr lang="en-US"/>
          </a:p>
        </p:txBody>
      </p:sp>
    </p:spTree>
    <p:extLst>
      <p:ext uri="{BB962C8B-B14F-4D97-AF65-F5344CB8AC3E}">
        <p14:creationId xmlns:p14="http://schemas.microsoft.com/office/powerpoint/2010/main" val="1115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C47E8-7BF0-6040-93C9-0C9B9582F6A4}" type="slidenum">
              <a:rPr lang="en-US"/>
              <a:pPr>
                <a:defRPr/>
              </a:pPr>
              <a:t>‹#›</a:t>
            </a:fld>
            <a:endParaRPr lang="en-US"/>
          </a:p>
        </p:txBody>
      </p:sp>
    </p:spTree>
    <p:extLst>
      <p:ext uri="{BB962C8B-B14F-4D97-AF65-F5344CB8AC3E}">
        <p14:creationId xmlns:p14="http://schemas.microsoft.com/office/powerpoint/2010/main" val="1166760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E2EE8B-EA35-264B-BEA9-0FAF821CA487}" type="slidenum">
              <a:rPr lang="en-US"/>
              <a:pPr>
                <a:defRPr/>
              </a:pPr>
              <a:t>‹#›</a:t>
            </a:fld>
            <a:endParaRPr lang="en-US"/>
          </a:p>
        </p:txBody>
      </p:sp>
    </p:spTree>
    <p:extLst>
      <p:ext uri="{BB962C8B-B14F-4D97-AF65-F5344CB8AC3E}">
        <p14:creationId xmlns:p14="http://schemas.microsoft.com/office/powerpoint/2010/main" val="27236817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5FCF92-6A6A-1E45-841E-F411DE59DD14}" type="slidenum">
              <a:rPr lang="en-US"/>
              <a:pPr>
                <a:defRPr/>
              </a:pPr>
              <a:t>‹#›</a:t>
            </a:fld>
            <a:endParaRPr lang="en-US"/>
          </a:p>
        </p:txBody>
      </p:sp>
    </p:spTree>
    <p:extLst>
      <p:ext uri="{BB962C8B-B14F-4D97-AF65-F5344CB8AC3E}">
        <p14:creationId xmlns:p14="http://schemas.microsoft.com/office/powerpoint/2010/main" val="1781001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2BB89A-4843-CC41-BDE8-347308B5E0BB}" type="slidenum">
              <a:rPr lang="en-US"/>
              <a:pPr>
                <a:defRPr/>
              </a:pPr>
              <a:t>‹#›</a:t>
            </a:fld>
            <a:endParaRPr lang="en-US"/>
          </a:p>
        </p:txBody>
      </p:sp>
    </p:spTree>
    <p:extLst>
      <p:ext uri="{BB962C8B-B14F-4D97-AF65-F5344CB8AC3E}">
        <p14:creationId xmlns:p14="http://schemas.microsoft.com/office/powerpoint/2010/main" val="3572184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2B88CA-94E5-114D-B0D1-796657551B28}" type="slidenum">
              <a:rPr lang="en-US"/>
              <a:pPr>
                <a:defRPr/>
              </a:pPr>
              <a:t>‹#›</a:t>
            </a:fld>
            <a:endParaRPr lang="en-US"/>
          </a:p>
        </p:txBody>
      </p:sp>
    </p:spTree>
    <p:extLst>
      <p:ext uri="{BB962C8B-B14F-4D97-AF65-F5344CB8AC3E}">
        <p14:creationId xmlns:p14="http://schemas.microsoft.com/office/powerpoint/2010/main" val="10450399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0D670-7474-634D-8429-F18ED90202E3}" type="slidenum">
              <a:rPr lang="en-US"/>
              <a:pPr>
                <a:defRPr/>
              </a:pPr>
              <a:t>‹#›</a:t>
            </a:fld>
            <a:endParaRPr lang="en-US"/>
          </a:p>
        </p:txBody>
      </p:sp>
    </p:spTree>
    <p:extLst>
      <p:ext uri="{BB962C8B-B14F-4D97-AF65-F5344CB8AC3E}">
        <p14:creationId xmlns:p14="http://schemas.microsoft.com/office/powerpoint/2010/main" val="14355380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242A10-0CE2-7243-B766-EBDFEF772218}" type="slidenum">
              <a:rPr lang="en-US"/>
              <a:pPr>
                <a:defRPr/>
              </a:pPr>
              <a:t>‹#›</a:t>
            </a:fld>
            <a:endParaRPr lang="en-US"/>
          </a:p>
        </p:txBody>
      </p:sp>
    </p:spTree>
    <p:extLst>
      <p:ext uri="{BB962C8B-B14F-4D97-AF65-F5344CB8AC3E}">
        <p14:creationId xmlns:p14="http://schemas.microsoft.com/office/powerpoint/2010/main" val="2603703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6E22F-FCB2-2047-AE67-89616871B2F6}" type="slidenum">
              <a:rPr lang="en-US"/>
              <a:pPr>
                <a:defRPr/>
              </a:pPr>
              <a:t>‹#›</a:t>
            </a:fld>
            <a:endParaRPr lang="en-US"/>
          </a:p>
        </p:txBody>
      </p:sp>
    </p:spTree>
    <p:extLst>
      <p:ext uri="{BB962C8B-B14F-4D97-AF65-F5344CB8AC3E}">
        <p14:creationId xmlns:p14="http://schemas.microsoft.com/office/powerpoint/2010/main" val="3910661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117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1176"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949634DB-8456-6043-9E83-A9826DA00BB0}" type="slidenum">
              <a:rPr lang="en-US"/>
              <a:pPr>
                <a:defRPr/>
              </a:pPr>
              <a:t>‹#›</a:t>
            </a:fld>
            <a:endParaRPr lang="en-US"/>
          </a:p>
        </p:txBody>
      </p:sp>
    </p:spTree>
    <p:extLst>
      <p:ext uri="{BB962C8B-B14F-4D97-AF65-F5344CB8AC3E}">
        <p14:creationId xmlns:p14="http://schemas.microsoft.com/office/powerpoint/2010/main" val="3322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7BFE5B0-9352-A549-BAF9-C7B87167038F}" type="slidenum">
              <a:rPr lang="en-US"/>
              <a:pPr>
                <a:defRPr/>
              </a:pPr>
              <a:t>‹#›</a:t>
            </a:fld>
            <a:endParaRPr lang="en-US"/>
          </a:p>
        </p:txBody>
      </p:sp>
    </p:spTree>
    <p:extLst>
      <p:ext uri="{BB962C8B-B14F-4D97-AF65-F5344CB8AC3E}">
        <p14:creationId xmlns:p14="http://schemas.microsoft.com/office/powerpoint/2010/main" val="260866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55992B04-823B-6947-B154-1E557CCACDC6}" type="slidenum">
              <a:rPr lang="en-US"/>
              <a:pPr>
                <a:defRPr/>
              </a:pPr>
              <a:t>‹#›</a:t>
            </a:fld>
            <a:endParaRPr lang="en-US"/>
          </a:p>
        </p:txBody>
      </p:sp>
    </p:spTree>
    <p:extLst>
      <p:ext uri="{BB962C8B-B14F-4D97-AF65-F5344CB8AC3E}">
        <p14:creationId xmlns:p14="http://schemas.microsoft.com/office/powerpoint/2010/main" val="1814102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54C0FC71-6793-DA47-8840-E5063FC15B2C}" type="slidenum">
              <a:rPr lang="en-US"/>
              <a:pPr>
                <a:defRPr/>
              </a:pPr>
              <a:t>‹#›</a:t>
            </a:fld>
            <a:endParaRPr lang="en-US"/>
          </a:p>
        </p:txBody>
      </p:sp>
    </p:spTree>
    <p:extLst>
      <p:ext uri="{BB962C8B-B14F-4D97-AF65-F5344CB8AC3E}">
        <p14:creationId xmlns:p14="http://schemas.microsoft.com/office/powerpoint/2010/main" val="656064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F1A8A3C6-8607-E54E-9C34-EBE440638507}" type="slidenum">
              <a:rPr lang="en-US"/>
              <a:pPr>
                <a:defRPr/>
              </a:pPr>
              <a:t>‹#›</a:t>
            </a:fld>
            <a:endParaRPr lang="en-US"/>
          </a:p>
        </p:txBody>
      </p:sp>
    </p:spTree>
    <p:extLst>
      <p:ext uri="{BB962C8B-B14F-4D97-AF65-F5344CB8AC3E}">
        <p14:creationId xmlns:p14="http://schemas.microsoft.com/office/powerpoint/2010/main" val="2860548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3"/>
          <p:cNvSpPr>
            <a:spLocks noGrp="1" noChangeArrowheads="1"/>
          </p:cNvSpPr>
          <p:nvPr>
            <p:ph type="dt" sz="half" idx="10"/>
          </p:nvPr>
        </p:nvSpPr>
        <p:spPr>
          <a:ln/>
        </p:spPr>
        <p:txBody>
          <a:bodyPr/>
          <a:lstStyle>
            <a:lvl1pPr>
              <a:defRPr/>
            </a:lvl1pPr>
          </a:lstStyle>
          <a:p>
            <a:pPr>
              <a:defRPr/>
            </a:pPr>
            <a:endParaRPr lang="en-US"/>
          </a:p>
        </p:txBody>
      </p:sp>
      <p:sp>
        <p:nvSpPr>
          <p:cNvPr id="8" name="Rectangle 1064"/>
          <p:cNvSpPr>
            <a:spLocks noGrp="1" noChangeArrowheads="1"/>
          </p:cNvSpPr>
          <p:nvPr>
            <p:ph type="ftr" sz="quarter" idx="11"/>
          </p:nvPr>
        </p:nvSpPr>
        <p:spPr>
          <a:ln/>
        </p:spPr>
        <p:txBody>
          <a:bodyPr/>
          <a:lstStyle>
            <a:lvl1pPr>
              <a:defRPr/>
            </a:lvl1pPr>
          </a:lstStyle>
          <a:p>
            <a:pPr>
              <a:defRPr/>
            </a:pPr>
            <a:endParaRPr lang="en-US"/>
          </a:p>
        </p:txBody>
      </p:sp>
      <p:sp>
        <p:nvSpPr>
          <p:cNvPr id="9" name="Rectangle 1065"/>
          <p:cNvSpPr>
            <a:spLocks noGrp="1" noChangeArrowheads="1"/>
          </p:cNvSpPr>
          <p:nvPr>
            <p:ph type="sldNum" sz="quarter" idx="12"/>
          </p:nvPr>
        </p:nvSpPr>
        <p:spPr>
          <a:ln/>
        </p:spPr>
        <p:txBody>
          <a:bodyPr/>
          <a:lstStyle>
            <a:lvl1pPr>
              <a:defRPr/>
            </a:lvl1pPr>
          </a:lstStyle>
          <a:p>
            <a:pPr>
              <a:defRPr/>
            </a:pPr>
            <a:fld id="{3A4075A1-FCE5-FA4E-9893-8558B7AF096A}" type="slidenum">
              <a:rPr lang="en-US"/>
              <a:pPr>
                <a:defRPr/>
              </a:pPr>
              <a:t>‹#›</a:t>
            </a:fld>
            <a:endParaRPr lang="en-US"/>
          </a:p>
        </p:txBody>
      </p:sp>
    </p:spTree>
    <p:extLst>
      <p:ext uri="{BB962C8B-B14F-4D97-AF65-F5344CB8AC3E}">
        <p14:creationId xmlns:p14="http://schemas.microsoft.com/office/powerpoint/2010/main" val="1360500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3"/>
          <p:cNvSpPr>
            <a:spLocks noGrp="1" noChangeArrowheads="1"/>
          </p:cNvSpPr>
          <p:nvPr>
            <p:ph type="dt" sz="half" idx="10"/>
          </p:nvPr>
        </p:nvSpPr>
        <p:spPr>
          <a:ln/>
        </p:spPr>
        <p:txBody>
          <a:bodyPr/>
          <a:lstStyle>
            <a:lvl1pPr>
              <a:defRPr/>
            </a:lvl1pPr>
          </a:lstStyle>
          <a:p>
            <a:pPr>
              <a:defRPr/>
            </a:pPr>
            <a:endParaRPr lang="en-US"/>
          </a:p>
        </p:txBody>
      </p:sp>
      <p:sp>
        <p:nvSpPr>
          <p:cNvPr id="4" name="Rectangle 1064"/>
          <p:cNvSpPr>
            <a:spLocks noGrp="1" noChangeArrowheads="1"/>
          </p:cNvSpPr>
          <p:nvPr>
            <p:ph type="ftr" sz="quarter" idx="11"/>
          </p:nvPr>
        </p:nvSpPr>
        <p:spPr>
          <a:ln/>
        </p:spPr>
        <p:txBody>
          <a:bodyPr/>
          <a:lstStyle>
            <a:lvl1pPr>
              <a:defRPr/>
            </a:lvl1pPr>
          </a:lstStyle>
          <a:p>
            <a:pPr>
              <a:defRPr/>
            </a:pPr>
            <a:endParaRPr lang="en-US"/>
          </a:p>
        </p:txBody>
      </p:sp>
      <p:sp>
        <p:nvSpPr>
          <p:cNvPr id="5" name="Rectangle 1065"/>
          <p:cNvSpPr>
            <a:spLocks noGrp="1" noChangeArrowheads="1"/>
          </p:cNvSpPr>
          <p:nvPr>
            <p:ph type="sldNum" sz="quarter" idx="12"/>
          </p:nvPr>
        </p:nvSpPr>
        <p:spPr>
          <a:ln/>
        </p:spPr>
        <p:txBody>
          <a:bodyPr/>
          <a:lstStyle>
            <a:lvl1pPr>
              <a:defRPr/>
            </a:lvl1pPr>
          </a:lstStyle>
          <a:p>
            <a:pPr>
              <a:defRPr/>
            </a:pPr>
            <a:fld id="{9185BB33-5F44-7042-A369-278024C00BF7}" type="slidenum">
              <a:rPr lang="en-US"/>
              <a:pPr>
                <a:defRPr/>
              </a:pPr>
              <a:t>‹#›</a:t>
            </a:fld>
            <a:endParaRPr lang="en-US"/>
          </a:p>
        </p:txBody>
      </p:sp>
    </p:spTree>
    <p:extLst>
      <p:ext uri="{BB962C8B-B14F-4D97-AF65-F5344CB8AC3E}">
        <p14:creationId xmlns:p14="http://schemas.microsoft.com/office/powerpoint/2010/main" val="946266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3"/>
          <p:cNvSpPr>
            <a:spLocks noGrp="1" noChangeArrowheads="1"/>
          </p:cNvSpPr>
          <p:nvPr>
            <p:ph type="dt" sz="half" idx="10"/>
          </p:nvPr>
        </p:nvSpPr>
        <p:spPr>
          <a:ln/>
        </p:spPr>
        <p:txBody>
          <a:bodyPr/>
          <a:lstStyle>
            <a:lvl1pPr>
              <a:defRPr/>
            </a:lvl1pPr>
          </a:lstStyle>
          <a:p>
            <a:pPr>
              <a:defRPr/>
            </a:pPr>
            <a:endParaRPr lang="en-US"/>
          </a:p>
        </p:txBody>
      </p:sp>
      <p:sp>
        <p:nvSpPr>
          <p:cNvPr id="3" name="Rectangle 1064"/>
          <p:cNvSpPr>
            <a:spLocks noGrp="1" noChangeArrowheads="1"/>
          </p:cNvSpPr>
          <p:nvPr>
            <p:ph type="ftr" sz="quarter" idx="11"/>
          </p:nvPr>
        </p:nvSpPr>
        <p:spPr>
          <a:ln/>
        </p:spPr>
        <p:txBody>
          <a:bodyPr/>
          <a:lstStyle>
            <a:lvl1pPr>
              <a:defRPr/>
            </a:lvl1pPr>
          </a:lstStyle>
          <a:p>
            <a:pPr>
              <a:defRPr/>
            </a:pPr>
            <a:endParaRPr lang="en-US"/>
          </a:p>
        </p:txBody>
      </p:sp>
      <p:sp>
        <p:nvSpPr>
          <p:cNvPr id="4" name="Rectangle 1065"/>
          <p:cNvSpPr>
            <a:spLocks noGrp="1" noChangeArrowheads="1"/>
          </p:cNvSpPr>
          <p:nvPr>
            <p:ph type="sldNum" sz="quarter" idx="12"/>
          </p:nvPr>
        </p:nvSpPr>
        <p:spPr>
          <a:ln/>
        </p:spPr>
        <p:txBody>
          <a:bodyPr/>
          <a:lstStyle>
            <a:lvl1pPr>
              <a:defRPr/>
            </a:lvl1pPr>
          </a:lstStyle>
          <a:p>
            <a:pPr>
              <a:defRPr/>
            </a:pPr>
            <a:fld id="{B2D39A53-64DC-5E49-8669-B523C4D16A48}" type="slidenum">
              <a:rPr lang="en-US"/>
              <a:pPr>
                <a:defRPr/>
              </a:pPr>
              <a:t>‹#›</a:t>
            </a:fld>
            <a:endParaRPr lang="en-US"/>
          </a:p>
        </p:txBody>
      </p:sp>
    </p:spTree>
    <p:extLst>
      <p:ext uri="{BB962C8B-B14F-4D97-AF65-F5344CB8AC3E}">
        <p14:creationId xmlns:p14="http://schemas.microsoft.com/office/powerpoint/2010/main" val="10363174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98E53C80-D996-E14E-996E-B9319B083574}" type="slidenum">
              <a:rPr lang="en-US"/>
              <a:pPr>
                <a:defRPr/>
              </a:pPr>
              <a:t>‹#›</a:t>
            </a:fld>
            <a:endParaRPr lang="en-US"/>
          </a:p>
        </p:txBody>
      </p:sp>
    </p:spTree>
    <p:extLst>
      <p:ext uri="{BB962C8B-B14F-4D97-AF65-F5344CB8AC3E}">
        <p14:creationId xmlns:p14="http://schemas.microsoft.com/office/powerpoint/2010/main" val="3471256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BD34507B-9DB9-BB4B-A0A0-FB20187444A9}" type="slidenum">
              <a:rPr lang="en-US"/>
              <a:pPr>
                <a:defRPr/>
              </a:pPr>
              <a:t>‹#›</a:t>
            </a:fld>
            <a:endParaRPr lang="en-US"/>
          </a:p>
        </p:txBody>
      </p:sp>
    </p:spTree>
    <p:extLst>
      <p:ext uri="{BB962C8B-B14F-4D97-AF65-F5344CB8AC3E}">
        <p14:creationId xmlns:p14="http://schemas.microsoft.com/office/powerpoint/2010/main" val="26333183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E32A8165-C1E3-7841-877E-7F35ADB7702E}" type="slidenum">
              <a:rPr lang="en-US"/>
              <a:pPr>
                <a:defRPr/>
              </a:pPr>
              <a:t>‹#›</a:t>
            </a:fld>
            <a:endParaRPr lang="en-US"/>
          </a:p>
        </p:txBody>
      </p:sp>
    </p:spTree>
    <p:extLst>
      <p:ext uri="{BB962C8B-B14F-4D97-AF65-F5344CB8AC3E}">
        <p14:creationId xmlns:p14="http://schemas.microsoft.com/office/powerpoint/2010/main" val="26697922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748AAA0B-792B-324A-BAD6-FCB0B1BEEE5E}" type="slidenum">
              <a:rPr lang="en-US"/>
              <a:pPr>
                <a:defRPr/>
              </a:pPr>
              <a:t>‹#›</a:t>
            </a:fld>
            <a:endParaRPr lang="en-US"/>
          </a:p>
        </p:txBody>
      </p:sp>
    </p:spTree>
    <p:extLst>
      <p:ext uri="{BB962C8B-B14F-4D97-AF65-F5344CB8AC3E}">
        <p14:creationId xmlns:p14="http://schemas.microsoft.com/office/powerpoint/2010/main" val="205911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9C899C9-A902-864A-9854-FCFB4FD23B5D}" type="slidenum">
              <a:rPr lang="en-US"/>
              <a:pPr>
                <a:defRPr/>
              </a:pPr>
              <a:t>‹#›</a:t>
            </a:fld>
            <a:endParaRPr lang="en-US"/>
          </a:p>
        </p:txBody>
      </p:sp>
    </p:spTree>
    <p:extLst>
      <p:ext uri="{BB962C8B-B14F-4D97-AF65-F5344CB8AC3E}">
        <p14:creationId xmlns:p14="http://schemas.microsoft.com/office/powerpoint/2010/main" val="1015660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90E7A-C319-C441-9E6C-EF0D3B48295D}" type="slidenum">
              <a:rPr lang="en-US"/>
              <a:pPr>
                <a:defRPr/>
              </a:pPr>
              <a:t>‹#›</a:t>
            </a:fld>
            <a:endParaRPr lang="en-US"/>
          </a:p>
        </p:txBody>
      </p:sp>
    </p:spTree>
    <p:extLst>
      <p:ext uri="{BB962C8B-B14F-4D97-AF65-F5344CB8AC3E}">
        <p14:creationId xmlns:p14="http://schemas.microsoft.com/office/powerpoint/2010/main" val="628278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182EF3-C366-F048-8A8F-9E9B5C020B03}" type="slidenum">
              <a:rPr lang="en-US"/>
              <a:pPr>
                <a:defRPr/>
              </a:pPr>
              <a:t>‹#›</a:t>
            </a:fld>
            <a:endParaRPr lang="en-US"/>
          </a:p>
        </p:txBody>
      </p:sp>
    </p:spTree>
    <p:extLst>
      <p:ext uri="{BB962C8B-B14F-4D97-AF65-F5344CB8AC3E}">
        <p14:creationId xmlns:p14="http://schemas.microsoft.com/office/powerpoint/2010/main" val="1100228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D3F277-EB77-4346-AFD9-5F2EABE88BA1}" type="slidenum">
              <a:rPr lang="en-US"/>
              <a:pPr>
                <a:defRPr/>
              </a:pPr>
              <a:t>‹#›</a:t>
            </a:fld>
            <a:endParaRPr lang="en-US"/>
          </a:p>
        </p:txBody>
      </p:sp>
    </p:spTree>
    <p:extLst>
      <p:ext uri="{BB962C8B-B14F-4D97-AF65-F5344CB8AC3E}">
        <p14:creationId xmlns:p14="http://schemas.microsoft.com/office/powerpoint/2010/main" val="2946493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4E9AE6-E010-2343-B24E-8F942329395F}" type="slidenum">
              <a:rPr lang="en-US"/>
              <a:pPr>
                <a:defRPr/>
              </a:pPr>
              <a:t>‹#›</a:t>
            </a:fld>
            <a:endParaRPr lang="en-US"/>
          </a:p>
        </p:txBody>
      </p:sp>
    </p:spTree>
    <p:extLst>
      <p:ext uri="{BB962C8B-B14F-4D97-AF65-F5344CB8AC3E}">
        <p14:creationId xmlns:p14="http://schemas.microsoft.com/office/powerpoint/2010/main" val="35142418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16786C-6800-E741-84DA-44B21ACF0D6A}" type="slidenum">
              <a:rPr lang="en-US"/>
              <a:pPr>
                <a:defRPr/>
              </a:pPr>
              <a:t>‹#›</a:t>
            </a:fld>
            <a:endParaRPr lang="en-US"/>
          </a:p>
        </p:txBody>
      </p:sp>
    </p:spTree>
    <p:extLst>
      <p:ext uri="{BB962C8B-B14F-4D97-AF65-F5344CB8AC3E}">
        <p14:creationId xmlns:p14="http://schemas.microsoft.com/office/powerpoint/2010/main" val="30828979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2ABA05-B4B4-8A4C-AD09-A417292EA175}" type="slidenum">
              <a:rPr lang="en-US"/>
              <a:pPr>
                <a:defRPr/>
              </a:pPr>
              <a:t>‹#›</a:t>
            </a:fld>
            <a:endParaRPr lang="en-US"/>
          </a:p>
        </p:txBody>
      </p:sp>
    </p:spTree>
    <p:extLst>
      <p:ext uri="{BB962C8B-B14F-4D97-AF65-F5344CB8AC3E}">
        <p14:creationId xmlns:p14="http://schemas.microsoft.com/office/powerpoint/2010/main" val="311510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2B232A3-A527-E440-8954-5A00ECAC1406}" type="slidenum">
              <a:rPr lang="en-US"/>
              <a:pPr>
                <a:defRPr/>
              </a:pPr>
              <a:t>‹#›</a:t>
            </a:fld>
            <a:endParaRPr lang="en-US"/>
          </a:p>
        </p:txBody>
      </p:sp>
    </p:spTree>
    <p:extLst>
      <p:ext uri="{BB962C8B-B14F-4D97-AF65-F5344CB8AC3E}">
        <p14:creationId xmlns:p14="http://schemas.microsoft.com/office/powerpoint/2010/main" val="408611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51AA3D-00B1-5546-A242-83C7CA4410BF}" type="slidenum">
              <a:rPr lang="en-US"/>
              <a:pPr>
                <a:defRPr/>
              </a:pPr>
              <a:t>‹#›</a:t>
            </a:fld>
            <a:endParaRPr lang="en-US"/>
          </a:p>
        </p:txBody>
      </p:sp>
    </p:spTree>
    <p:extLst>
      <p:ext uri="{BB962C8B-B14F-4D97-AF65-F5344CB8AC3E}">
        <p14:creationId xmlns:p14="http://schemas.microsoft.com/office/powerpoint/2010/main" val="14645488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89E22-499C-9643-9823-98D03C690F3C}" type="slidenum">
              <a:rPr lang="en-US"/>
              <a:pPr>
                <a:defRPr/>
              </a:pPr>
              <a:t>‹#›</a:t>
            </a:fld>
            <a:endParaRPr lang="en-US"/>
          </a:p>
        </p:txBody>
      </p:sp>
    </p:spTree>
    <p:extLst>
      <p:ext uri="{BB962C8B-B14F-4D97-AF65-F5344CB8AC3E}">
        <p14:creationId xmlns:p14="http://schemas.microsoft.com/office/powerpoint/2010/main" val="78095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31C372-9FE4-5D40-8401-E58CF2950346}" type="slidenum">
              <a:rPr lang="en-US"/>
              <a:pPr>
                <a:defRPr/>
              </a:pPr>
              <a:t>‹#›</a:t>
            </a:fld>
            <a:endParaRPr lang="en-US"/>
          </a:p>
        </p:txBody>
      </p:sp>
    </p:spTree>
    <p:extLst>
      <p:ext uri="{BB962C8B-B14F-4D97-AF65-F5344CB8AC3E}">
        <p14:creationId xmlns:p14="http://schemas.microsoft.com/office/powerpoint/2010/main" val="12979223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6.png"/><Relationship Id="rId14" Type="http://schemas.openxmlformats.org/officeDocument/2006/relationships/image" Target="../media/image7.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theme" Target="../theme/theme13.xml"/><Relationship Id="rId3"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theme" Target="../theme/theme16.xml"/><Relationship Id="rId3" Type="http://schemas.openxmlformats.org/officeDocument/2006/relationships/image" Target="../media/image5.jpe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theme" Target="../theme/theme17.xml"/><Relationship Id="rId3" Type="http://schemas.openxmlformats.org/officeDocument/2006/relationships/image" Target="../media/image5.jpeg"/></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theme" Target="../theme/theme18.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9.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21.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4.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3" Type="http://schemas.openxmlformats.org/officeDocument/2006/relationships/image" Target="../media/image5.jpe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3D1CFD7-BB53-A64A-BDC7-72B091C87C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7" r:id="rId1"/>
    <p:sldLayoutId id="2147487524" r:id="rId2"/>
    <p:sldLayoutId id="2147487525" r:id="rId3"/>
    <p:sldLayoutId id="2147487526" r:id="rId4"/>
    <p:sldLayoutId id="2147487527" r:id="rId5"/>
    <p:sldLayoutId id="2147487528" r:id="rId6"/>
    <p:sldLayoutId id="2147487529" r:id="rId7"/>
    <p:sldLayoutId id="2147487530" r:id="rId8"/>
    <p:sldLayoutId id="2147487531" r:id="rId9"/>
    <p:sldLayoutId id="2147487532" r:id="rId10"/>
    <p:sldLayoutId id="2147487533" r:id="rId11"/>
    <p:sldLayoutId id="21474875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58DED56-6A32-4B40-BD7B-F590C09E4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1" r:id="rId1"/>
    <p:sldLayoutId id="2147487620" r:id="rId2"/>
    <p:sldLayoutId id="2147487621" r:id="rId3"/>
    <p:sldLayoutId id="2147487622" r:id="rId4"/>
    <p:sldLayoutId id="2147487623" r:id="rId5"/>
    <p:sldLayoutId id="2147487624" r:id="rId6"/>
    <p:sldLayoutId id="2147487625" r:id="rId7"/>
    <p:sldLayoutId id="2147487626" r:id="rId8"/>
    <p:sldLayoutId id="2147487627" r:id="rId9"/>
    <p:sldLayoutId id="2147487628" r:id="rId10"/>
    <p:sldLayoutId id="21474876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8478838" cy="6173788"/>
            <a:chOff x="0" y="0"/>
            <a:chExt cx="5341" cy="3889"/>
          </a:xfrm>
        </p:grpSpPr>
        <p:sp>
          <p:nvSpPr>
            <p:cNvPr id="1136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36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36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36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78A8F8D7-12BA-E841-8C54-4BB12FCE3F51}"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5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1422400"/>
            <a:ext cx="9147175" cy="5435600"/>
            <a:chOff x="0" y="896"/>
            <a:chExt cx="5762" cy="3424"/>
          </a:xfrm>
        </p:grpSpPr>
        <p:grpSp>
          <p:nvGrpSpPr>
            <p:cNvPr id="115720" name="Group 3"/>
            <p:cNvGrpSpPr>
              <a:grpSpLocks/>
            </p:cNvGrpSpPr>
            <p:nvPr userDrawn="1"/>
          </p:nvGrpSpPr>
          <p:grpSpPr bwMode="auto">
            <a:xfrm>
              <a:off x="20" y="896"/>
              <a:ext cx="5742" cy="3424"/>
              <a:chOff x="20" y="896"/>
              <a:chExt cx="5742" cy="3424"/>
            </a:xfrm>
          </p:grpSpPr>
          <p:sp>
            <p:nvSpPr>
              <p:cNvPr id="1158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5721" name="Group 17"/>
            <p:cNvGrpSpPr>
              <a:grpSpLocks/>
            </p:cNvGrpSpPr>
            <p:nvPr userDrawn="1"/>
          </p:nvGrpSpPr>
          <p:grpSpPr bwMode="auto">
            <a:xfrm>
              <a:off x="0" y="2291"/>
              <a:ext cx="1385" cy="1702"/>
              <a:chOff x="0" y="2291"/>
              <a:chExt cx="1385" cy="1702"/>
            </a:xfrm>
          </p:grpSpPr>
          <p:sp>
            <p:nvSpPr>
              <p:cNvPr id="1157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E3178252-6EF6-1E4C-8EB6-62FC2343815D}"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5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cs typeface="MS Pゴシック" charset="0"/>
              </a:defRPr>
            </a:lvl1pPr>
          </a:lstStyle>
          <a:p>
            <a:pPr>
              <a:defRPr/>
            </a:pPr>
            <a:fld id="{1822702C-5446-3E4D-8829-229770F55A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6010357-1C73-E040-B209-308459E1D4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31"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3F0E24B-212B-884B-A918-B16BEE0B6F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3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CBA5CD14-EE20-EC4C-A528-E561B499231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3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E10E287F-2B5F-D845-A0D1-DA24DE550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3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97D2CDE1-967C-E442-BF34-1FB3863EC8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35" r:id="rId1"/>
    <p:sldLayoutId id="2147487636" r:id="rId2"/>
    <p:sldLayoutId id="2147487637" r:id="rId3"/>
    <p:sldLayoutId id="2147487638" r:id="rId4"/>
    <p:sldLayoutId id="2147487639" r:id="rId5"/>
    <p:sldLayoutId id="2147487640" r:id="rId6"/>
    <p:sldLayoutId id="2147487641" r:id="rId7"/>
    <p:sldLayoutId id="2147487642" r:id="rId8"/>
    <p:sldLayoutId id="2147487643" r:id="rId9"/>
    <p:sldLayoutId id="2147487644" r:id="rId10"/>
    <p:sldLayoutId id="2147487645" r:id="rId11"/>
    <p:sldLayoutId id="214748764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CAA9C7BC-57DD-674E-B910-E27A50C53DB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54" r:id="rId1"/>
    <p:sldLayoutId id="2147487655" r:id="rId2"/>
    <p:sldLayoutId id="2147487656" r:id="rId3"/>
    <p:sldLayoutId id="2147487657" r:id="rId4"/>
    <p:sldLayoutId id="2147487658" r:id="rId5"/>
    <p:sldLayoutId id="2147487659" r:id="rId6"/>
    <p:sldLayoutId id="2147487660" r:id="rId7"/>
    <p:sldLayoutId id="2147487661" r:id="rId8"/>
    <p:sldLayoutId id="2147487662" r:id="rId9"/>
    <p:sldLayoutId id="2147487663" r:id="rId10"/>
    <p:sldLayoutId id="2147487664" r:id="rId11"/>
    <p:sldLayoutId id="2147487665"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1422400"/>
            <a:ext cx="9147175" cy="5435600"/>
            <a:chOff x="0" y="896"/>
            <a:chExt cx="5762" cy="3424"/>
          </a:xfrm>
        </p:grpSpPr>
        <p:grpSp>
          <p:nvGrpSpPr>
            <p:cNvPr id="14344" name="Group 1027"/>
            <p:cNvGrpSpPr>
              <a:grpSpLocks/>
            </p:cNvGrpSpPr>
            <p:nvPr userDrawn="1"/>
          </p:nvGrpSpPr>
          <p:grpSpPr bwMode="auto">
            <a:xfrm>
              <a:off x="20" y="896"/>
              <a:ext cx="5742" cy="3424"/>
              <a:chOff x="20" y="896"/>
              <a:chExt cx="5742" cy="3424"/>
            </a:xfrm>
          </p:grpSpPr>
          <p:sp>
            <p:nvSpPr>
              <p:cNvPr id="14481"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3"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4"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5"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6"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7"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8"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9"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0"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1"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2"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3"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345" name="Group 1041"/>
            <p:cNvGrpSpPr>
              <a:grpSpLocks/>
            </p:cNvGrpSpPr>
            <p:nvPr userDrawn="1"/>
          </p:nvGrpSpPr>
          <p:grpSpPr bwMode="auto">
            <a:xfrm>
              <a:off x="0" y="2291"/>
              <a:ext cx="1385" cy="1702"/>
              <a:chOff x="0" y="2291"/>
              <a:chExt cx="1385" cy="1702"/>
            </a:xfrm>
          </p:grpSpPr>
          <p:sp>
            <p:nvSpPr>
              <p:cNvPr id="14346"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47"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48"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49"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0"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1"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2"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3"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4"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5"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6"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7"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8"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9"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0"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1"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2"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3"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4"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5"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6"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7"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8"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9"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0"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1"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2"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3"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4"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5"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6"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7"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8"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9"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0"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1"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2"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3"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4"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5"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6"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7"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8"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9"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0"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1"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2"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3"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4"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5"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6"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7"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8"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9"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0"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1"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2"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3"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4"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5"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6"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7"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8"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9"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10"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1"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2"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3"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4"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5"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6"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7"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8"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9"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0"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1"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2"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3"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4"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5"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6"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7"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8"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9"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0"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1"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2"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3"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4"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5"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6"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7"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8"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9"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0"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1"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2"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3"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4"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5"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6"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7"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8"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9"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0"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1"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2"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3"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4"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5"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6"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7"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8"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9"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0"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1"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2"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3"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4"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5"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6"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7"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8"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9"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0"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1"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2"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3"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4"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5"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76"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77"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8"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9207"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29208"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Arial" pitchFamily="22" charset="0"/>
                  <a:ea typeface="+mn-ea"/>
                  <a:cs typeface="+mn-cs"/>
                </a:endParaRPr>
              </a:p>
            </p:txBody>
          </p:sp>
        </p:grpSp>
      </p:grpSp>
      <p:sp>
        <p:nvSpPr>
          <p:cNvPr id="429209"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178"/>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p>
        </p:txBody>
      </p:sp>
      <p:sp>
        <p:nvSpPr>
          <p:cNvPr id="429211" name="Rectangle 11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p>
        </p:txBody>
      </p:sp>
      <p:sp>
        <p:nvSpPr>
          <p:cNvPr id="429212" name="Rectangle 1180"/>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E9F53A7-56FE-6F4A-BAF0-5E09997ED324}" type="slidenum">
              <a:rPr lang="en-US"/>
              <a:pPr>
                <a:defRPr/>
              </a:pPr>
              <a:t>‹#›</a:t>
            </a:fld>
            <a:endParaRPr lang="en-US"/>
          </a:p>
        </p:txBody>
      </p:sp>
      <p:sp>
        <p:nvSpPr>
          <p:cNvPr id="429213"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48"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A0C3B61C-2EE3-524F-A957-31BD81CEF8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66" r:id="rId1"/>
    <p:sldLayoutId id="214748766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259140100"/>
      </p:ext>
    </p:extLst>
  </p:cSld>
  <p:clrMap bg1="dk2" tx1="lt1" bg2="dk1" tx2="lt2" accent1="accent1" accent2="accent2" accent3="accent3" accent4="accent4" accent5="accent5" accent6="accent6" hlink="hlink" folHlink="folHlink"/>
  <p:sldLayoutIdLst>
    <p:sldLayoutId id="2147487669" r:id="rId1"/>
    <p:sldLayoutId id="2147487670" r:id="rId2"/>
    <p:sldLayoutId id="2147487671" r:id="rId3"/>
    <p:sldLayoutId id="2147487672" r:id="rId4"/>
    <p:sldLayoutId id="2147487673" r:id="rId5"/>
    <p:sldLayoutId id="2147487674" r:id="rId6"/>
    <p:sldLayoutId id="2147487675" r:id="rId7"/>
    <p:sldLayoutId id="2147487676" r:id="rId8"/>
    <p:sldLayoutId id="2147487677" r:id="rId9"/>
    <p:sldLayoutId id="2147487678" r:id="rId10"/>
    <p:sldLayoutId id="214748767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6628" name="Group 4"/>
          <p:cNvGrpSpPr>
            <a:grpSpLocks/>
          </p:cNvGrpSpPr>
          <p:nvPr/>
        </p:nvGrpSpPr>
        <p:grpSpPr bwMode="auto">
          <a:xfrm>
            <a:off x="0" y="0"/>
            <a:ext cx="1085850" cy="6845300"/>
            <a:chOff x="0" y="0"/>
            <a:chExt cx="684" cy="4312"/>
          </a:xfrm>
        </p:grpSpPr>
        <p:sp>
          <p:nvSpPr>
            <p:cNvPr id="26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6630" name="Group 6"/>
            <p:cNvGrpSpPr>
              <a:grpSpLocks/>
            </p:cNvGrpSpPr>
            <p:nvPr/>
          </p:nvGrpSpPr>
          <p:grpSpPr bwMode="auto">
            <a:xfrm>
              <a:off x="48" y="102"/>
              <a:ext cx="96" cy="4122"/>
              <a:chOff x="48" y="102"/>
              <a:chExt cx="96" cy="4122"/>
            </a:xfrm>
          </p:grpSpPr>
          <p:sp>
            <p:nvSpPr>
              <p:cNvPr id="26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7545" r:id="rId1"/>
    <p:sldLayoutId id="2147487546" r:id="rId2"/>
    <p:sldLayoutId id="2147487547" r:id="rId3"/>
    <p:sldLayoutId id="2147487548" r:id="rId4"/>
    <p:sldLayoutId id="2147487549" r:id="rId5"/>
    <p:sldLayoutId id="2147487550" r:id="rId6"/>
    <p:sldLayoutId id="2147487551" r:id="rId7"/>
    <p:sldLayoutId id="2147487552" r:id="rId8"/>
    <p:sldLayoutId id="2147487553" r:id="rId9"/>
    <p:sldLayoutId id="2147487554" r:id="rId10"/>
    <p:sldLayoutId id="214748755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latin typeface="Times" pitchFamily="-112" charset="0"/>
        </a:defRPr>
      </a:lvl6pPr>
      <a:lvl7pPr marL="914400" algn="l" rtl="0" eaLnBrk="0" fontAlgn="base" hangingPunct="0">
        <a:spcBef>
          <a:spcPct val="0"/>
        </a:spcBef>
        <a:spcAft>
          <a:spcPct val="0"/>
        </a:spcAft>
        <a:defRPr sz="4400">
          <a:solidFill>
            <a:schemeClr val="tx2"/>
          </a:solidFill>
          <a:latin typeface="Times" pitchFamily="-112" charset="0"/>
        </a:defRPr>
      </a:lvl7pPr>
      <a:lvl8pPr marL="1371600" algn="l" rtl="0" eaLnBrk="0" fontAlgn="base" hangingPunct="0">
        <a:spcBef>
          <a:spcPct val="0"/>
        </a:spcBef>
        <a:spcAft>
          <a:spcPct val="0"/>
        </a:spcAft>
        <a:defRPr sz="4400">
          <a:solidFill>
            <a:schemeClr val="tx2"/>
          </a:solidFill>
          <a:latin typeface="Times" pitchFamily="-112" charset="0"/>
        </a:defRPr>
      </a:lvl8pPr>
      <a:lvl9pPr marL="1828800" algn="l"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22" charset="-52"/>
                <a:ea typeface="+mn-ea"/>
                <a:cs typeface="+mn-cs"/>
              </a:defRPr>
            </a:lvl1pPr>
          </a:lstStyle>
          <a:p>
            <a:pPr>
              <a:defRPr/>
            </a:pPr>
            <a:endParaRPr 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22" charset="-52"/>
                <a:ea typeface="+mn-ea"/>
                <a:cs typeface="+mn-cs"/>
              </a:defRPr>
            </a:lvl1pPr>
          </a:lstStyle>
          <a:p>
            <a:pPr>
              <a:defRPr/>
            </a:pPr>
            <a:endParaRPr 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7E3C17F1-95DD-9C4D-8512-B843C8F5DA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56" r:id="rId1"/>
    <p:sldLayoutId id="2147487557" r:id="rId2"/>
    <p:sldLayoutId id="2147487558" r:id="rId3"/>
    <p:sldLayoutId id="2147487559" r:id="rId4"/>
    <p:sldLayoutId id="2147487560" r:id="rId5"/>
    <p:sldLayoutId id="2147487561" r:id="rId6"/>
    <p:sldLayoutId id="2147487562" r:id="rId7"/>
    <p:sldLayoutId id="2147487563" r:id="rId8"/>
    <p:sldLayoutId id="2147487564" r:id="rId9"/>
    <p:sldLayoutId id="2147487565" r:id="rId10"/>
    <p:sldLayoutId id="2147487566"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3200400" cy="6858000"/>
            <a:chOff x="0" y="0"/>
            <a:chExt cx="2016" cy="4320"/>
          </a:xfrm>
        </p:grpSpPr>
        <p:sp>
          <p:nvSpPr>
            <p:cNvPr id="39948"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9939"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sp>
        <p:nvSpPr>
          <p:cNvPr id="39940"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1"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6"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Arial" pitchFamily="22" charset="0"/>
                <a:ea typeface="+mn-ea"/>
                <a:cs typeface="+mn-cs"/>
              </a:defRPr>
            </a:lvl1pPr>
          </a:lstStyle>
          <a:p>
            <a:pPr>
              <a:defRPr/>
            </a:pPr>
            <a:endParaRPr lang="en-US"/>
          </a:p>
        </p:txBody>
      </p:sp>
      <p:sp>
        <p:nvSpPr>
          <p:cNvPr id="237577"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Arial" pitchFamily="22" charset="0"/>
                <a:ea typeface="+mn-ea"/>
                <a:cs typeface="+mn-cs"/>
              </a:defRPr>
            </a:lvl1pPr>
          </a:lstStyle>
          <a:p>
            <a:pPr>
              <a:defRPr/>
            </a:pPr>
            <a:endParaRPr lang="en-US"/>
          </a:p>
        </p:txBody>
      </p:sp>
      <p:sp>
        <p:nvSpPr>
          <p:cNvPr id="237578" name="Rectangle 1034"/>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chemeClr val="bg1"/>
                </a:solidFill>
              </a:defRPr>
            </a:lvl1pPr>
          </a:lstStyle>
          <a:p>
            <a:pPr>
              <a:defRPr/>
            </a:pPr>
            <a:fld id="{A45C98C9-CDFD-094C-B700-18B32F176EFC}" type="slidenum">
              <a:rPr lang="en-US"/>
              <a:pPr>
                <a:defRPr/>
              </a:pPr>
              <a:t>‹#›</a:t>
            </a:fld>
            <a:endParaRPr lang="en-US"/>
          </a:p>
        </p:txBody>
      </p:sp>
      <p:grpSp>
        <p:nvGrpSpPr>
          <p:cNvPr id="39945" name="Group 1035"/>
          <p:cNvGrpSpPr>
            <a:grpSpLocks/>
          </p:cNvGrpSpPr>
          <p:nvPr/>
        </p:nvGrpSpPr>
        <p:grpSpPr bwMode="auto">
          <a:xfrm>
            <a:off x="228600" y="1981200"/>
            <a:ext cx="7391400" cy="319088"/>
            <a:chOff x="144" y="1248"/>
            <a:chExt cx="4656" cy="201"/>
          </a:xfrm>
        </p:grpSpPr>
        <p:sp>
          <p:nvSpPr>
            <p:cNvPr id="39946"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7"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7649"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109" charset="-128"/>
          <a:cs typeface="ＭＳ Ｐゴシック" pitchFamily="-109" charset="-128"/>
        </a:defRPr>
      </a:lvl1pPr>
      <a:lvl2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2pPr>
      <a:lvl3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3pPr>
      <a:lvl4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4pPr>
      <a:lvl5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5pPr>
      <a:lvl6pPr marL="457200" algn="l" rtl="0" fontAlgn="base">
        <a:lnSpc>
          <a:spcPct val="90000"/>
        </a:lnSpc>
        <a:spcBef>
          <a:spcPct val="0"/>
        </a:spcBef>
        <a:spcAft>
          <a:spcPct val="0"/>
        </a:spcAft>
        <a:defRPr sz="3600" b="1">
          <a:solidFill>
            <a:schemeClr val="tx2"/>
          </a:solidFill>
          <a:latin typeface="Arial" pitchFamily="-112" charset="0"/>
        </a:defRPr>
      </a:lvl6pPr>
      <a:lvl7pPr marL="914400" algn="l" rtl="0" fontAlgn="base">
        <a:lnSpc>
          <a:spcPct val="90000"/>
        </a:lnSpc>
        <a:spcBef>
          <a:spcPct val="0"/>
        </a:spcBef>
        <a:spcAft>
          <a:spcPct val="0"/>
        </a:spcAft>
        <a:defRPr sz="3600" b="1">
          <a:solidFill>
            <a:schemeClr val="tx2"/>
          </a:solidFill>
          <a:latin typeface="Arial" pitchFamily="-112" charset="0"/>
        </a:defRPr>
      </a:lvl7pPr>
      <a:lvl8pPr marL="1371600" algn="l" rtl="0" fontAlgn="base">
        <a:lnSpc>
          <a:spcPct val="90000"/>
        </a:lnSpc>
        <a:spcBef>
          <a:spcPct val="0"/>
        </a:spcBef>
        <a:spcAft>
          <a:spcPct val="0"/>
        </a:spcAft>
        <a:defRPr sz="3600" b="1">
          <a:solidFill>
            <a:schemeClr val="tx2"/>
          </a:solidFill>
          <a:latin typeface="Arial" pitchFamily="-112" charset="0"/>
        </a:defRPr>
      </a:lvl8pPr>
      <a:lvl9pPr marL="1828800" algn="l" rtl="0" fontAlgn="base">
        <a:lnSpc>
          <a:spcPct val="90000"/>
        </a:lnSpc>
        <a:spcBef>
          <a:spcPct val="0"/>
        </a:spcBef>
        <a:spcAft>
          <a:spcPct val="0"/>
        </a:spcAft>
        <a:defRPr sz="36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2" charset="0"/>
                <a:ea typeface="+mn-ea"/>
                <a:cs typeface="+mn-cs"/>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2" charset="0"/>
                <a:ea typeface="+mn-ea"/>
                <a:cs typeface="+mn-cs"/>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60297BA-39CC-794D-AE34-9A2274F025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7" r:id="rId1"/>
    <p:sldLayoutId id="2147487578" r:id="rId2"/>
    <p:sldLayoutId id="2147487579" r:id="rId3"/>
    <p:sldLayoutId id="2147487580" r:id="rId4"/>
    <p:sldLayoutId id="2147487581" r:id="rId5"/>
    <p:sldLayoutId id="2147487582" r:id="rId6"/>
    <p:sldLayoutId id="2147487583" r:id="rId7"/>
    <p:sldLayoutId id="2147487584" r:id="rId8"/>
    <p:sldLayoutId id="2147487585" r:id="rId9"/>
    <p:sldLayoutId id="2147487586" r:id="rId10"/>
    <p:sldLayoutId id="214748758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6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1116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1116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5D9D2EC9-E1A1-6C40-B268-D6310BC968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88" r:id="rId1"/>
    <p:sldLayoutId id="2147487589" r:id="rId2"/>
    <p:sldLayoutId id="2147487590" r:id="rId3"/>
    <p:sldLayoutId id="2147487591" r:id="rId4"/>
    <p:sldLayoutId id="2147487592" r:id="rId5"/>
    <p:sldLayoutId id="2147487593" r:id="rId6"/>
    <p:sldLayoutId id="2147487594" r:id="rId7"/>
    <p:sldLayoutId id="2147487595" r:id="rId8"/>
    <p:sldLayoutId id="2147487596" r:id="rId9"/>
    <p:sldLayoutId id="2147487597" r:id="rId10"/>
    <p:sldLayoutId id="21474875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1026"/>
          <p:cNvGrpSpPr>
            <a:grpSpLocks/>
          </p:cNvGrpSpPr>
          <p:nvPr/>
        </p:nvGrpSpPr>
        <p:grpSpPr bwMode="auto">
          <a:xfrm>
            <a:off x="3800475" y="1789113"/>
            <a:ext cx="5340350" cy="5056187"/>
            <a:chOff x="2394" y="1127"/>
            <a:chExt cx="3364" cy="3185"/>
          </a:xfrm>
        </p:grpSpPr>
        <p:sp>
          <p:nvSpPr>
            <p:cNvPr id="90115" name="Rectangle 1027"/>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6" name="Oval 1028"/>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17" name="Rectangle 1029"/>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8" name="Freeform 1030"/>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19" name="Rectangle 1031"/>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0" name="Rectangle 1032"/>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1" name="Rectangle 1033"/>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2" name="Rectangle 1034"/>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3" name="Rectangle 1035"/>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4" name="Freeform 1036"/>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5" name="Freeform 1037"/>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6" name="Freeform 1038"/>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90127" name="Freeform 1039"/>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28" name="Freeform 1040"/>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9" name="Freeform 1041"/>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0" name="Freeform 1042"/>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1" name="Freeform 1043"/>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2" name="Freeform 1044"/>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3" name="Freeform 1045"/>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4" name="Freeform 1046"/>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5" name="Freeform 1047"/>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36" name="Freeform 1048"/>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7" name="Freeform 1049"/>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8" name="Freeform 1050"/>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9" name="Oval 1051"/>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0" name="Oval 1052"/>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1" name="Oval 1053"/>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2" name="Freeform 1054"/>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3" name="Freeform 1055"/>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4" name="Rectangle 1056"/>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5" name="Rectangle 1057"/>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6" name="AutoShape 1058"/>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7" name="Freeform 1059"/>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90148" name="Freeform 1060"/>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014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5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51" name="Rectangle 1063"/>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22" charset="-52"/>
                <a:ea typeface="+mn-ea"/>
                <a:cs typeface="+mn-cs"/>
              </a:defRPr>
            </a:lvl1pPr>
          </a:lstStyle>
          <a:p>
            <a:pPr>
              <a:defRPr/>
            </a:pPr>
            <a:endParaRPr lang="en-US"/>
          </a:p>
        </p:txBody>
      </p:sp>
      <p:sp>
        <p:nvSpPr>
          <p:cNvPr id="90152" name="Rectangle 1064"/>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22" charset="-52"/>
                <a:ea typeface="+mn-ea"/>
                <a:cs typeface="+mn-cs"/>
              </a:defRPr>
            </a:lvl1pPr>
          </a:lstStyle>
          <a:p>
            <a:pPr>
              <a:defRPr/>
            </a:pPr>
            <a:endParaRPr lang="en-US"/>
          </a:p>
        </p:txBody>
      </p:sp>
      <p:sp>
        <p:nvSpPr>
          <p:cNvPr id="90153" name="Rectangle 1065"/>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a:defRPr/>
            </a:pPr>
            <a:fld id="{784657B9-A7B2-0648-AE4E-BF09E30DC0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50" r:id="rId1"/>
    <p:sldLayoutId id="2147487599" r:id="rId2"/>
    <p:sldLayoutId id="2147487600" r:id="rId3"/>
    <p:sldLayoutId id="2147487601" r:id="rId4"/>
    <p:sldLayoutId id="2147487602" r:id="rId5"/>
    <p:sldLayoutId id="2147487603" r:id="rId6"/>
    <p:sldLayoutId id="2147487604" r:id="rId7"/>
    <p:sldLayoutId id="2147487605" r:id="rId8"/>
    <p:sldLayoutId id="2147487606" r:id="rId9"/>
    <p:sldLayoutId id="2147487607" r:id="rId10"/>
    <p:sldLayoutId id="21474876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AB01A5D6-2A97-BB48-BECC-4DBA741A2A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09" r:id="rId1"/>
    <p:sldLayoutId id="2147487610" r:id="rId2"/>
    <p:sldLayoutId id="2147487611" r:id="rId3"/>
    <p:sldLayoutId id="2147487612" r:id="rId4"/>
    <p:sldLayoutId id="2147487613" r:id="rId5"/>
    <p:sldLayoutId id="2147487614" r:id="rId6"/>
    <p:sldLayoutId id="2147487615" r:id="rId7"/>
    <p:sldLayoutId id="2147487616" r:id="rId8"/>
    <p:sldLayoutId id="2147487617" r:id="rId9"/>
    <p:sldLayoutId id="2147487618" r:id="rId10"/>
    <p:sldLayoutId id="21474876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10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emf"/><Relationship Id="rId5" Type="http://schemas.openxmlformats.org/officeDocument/2006/relationships/image" Target="../media/image47.jpe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1" Type="http://schemas.openxmlformats.org/officeDocument/2006/relationships/slideLayout" Target="../slideLayouts/slideLayout112.xml"/><Relationship Id="rId2"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59.jpeg"/><Relationship Id="rId1" Type="http://schemas.openxmlformats.org/officeDocument/2006/relationships/slideLayout" Target="../slideLayouts/slideLayout11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59.jpeg"/><Relationship Id="rId1" Type="http://schemas.openxmlformats.org/officeDocument/2006/relationships/slideLayout" Target="../slideLayouts/slideLayout11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58.png"/><Relationship Id="rId1" Type="http://schemas.openxmlformats.org/officeDocument/2006/relationships/slideLayout" Target="../slideLayouts/slideLayout11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6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6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6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63.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8.xml"/><Relationship Id="rId3"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0" Type="http://schemas.openxmlformats.org/officeDocument/2006/relationships/image" Target="../media/image21.emf"/><Relationship Id="rId11" Type="http://schemas.openxmlformats.org/officeDocument/2006/relationships/image" Target="../media/image22.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41.emf"/><Relationship Id="rId6"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74.jpeg"/><Relationship Id="rId5" Type="http://schemas.openxmlformats.org/officeDocument/2006/relationships/image" Target="../media/image70.jpeg"/><Relationship Id="rId1" Type="http://schemas.openxmlformats.org/officeDocument/2006/relationships/slideLayout" Target="../slideLayouts/slideLayout131.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7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7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18.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gif"/><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gif"/><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4" Type="http://schemas.openxmlformats.org/officeDocument/2006/relationships/image" Target="../media/image90.jpeg"/><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jpeg"/><Relationship Id="rId9"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0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5.xml"/><Relationship Id="rId3" Type="http://schemas.openxmlformats.org/officeDocument/2006/relationships/image" Target="../media/image10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76.xml"/><Relationship Id="rId3" Type="http://schemas.openxmlformats.org/officeDocument/2006/relationships/image" Target="../media/image10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9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4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1.emf"/></Relationships>
</file>

<file path=ppt/slides/_rels/slide8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73.emf"/><Relationship Id="rId5"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 Id="rId3" Type="http://schemas.openxmlformats.org/officeDocument/2006/relationships/image" Target="../media/image10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10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4.xml"/><Relationship Id="rId3" Type="http://schemas.openxmlformats.org/officeDocument/2006/relationships/image" Target="../media/image10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5.xml"/><Relationship Id="rId3" Type="http://schemas.openxmlformats.org/officeDocument/2006/relationships/image" Target="../media/image10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86.xml"/><Relationship Id="rId3" Type="http://schemas.openxmlformats.org/officeDocument/2006/relationships/image" Target="../media/image10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47.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8.xml"/><Relationship Id="rId3" Type="http://schemas.openxmlformats.org/officeDocument/2006/relationships/image" Target="../media/image10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9.xml"/><Relationship Id="rId3" Type="http://schemas.openxmlformats.org/officeDocument/2006/relationships/image" Target="../media/image1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0.xml"/><Relationship Id="rId3" Type="http://schemas.openxmlformats.org/officeDocument/2006/relationships/image" Target="../media/image111.png"/></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115.xml"/><Relationship Id="rId2" Type="http://schemas.openxmlformats.org/officeDocument/2006/relationships/notesSlide" Target="../notesSlides/notesSlide9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92.xml"/><Relationship Id="rId3" Type="http://schemas.openxmlformats.org/officeDocument/2006/relationships/image" Target="../media/image114.png"/></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png"/><Relationship Id="rId1" Type="http://schemas.openxmlformats.org/officeDocument/2006/relationships/slideLayout" Target="../slideLayouts/slideLayout114.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55.xml"/><Relationship Id="rId2"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solidFill>
                <a:srgbClr val="FFFFFF"/>
              </a:solidFill>
              <a:latin typeface="Arial" pitchFamily="22" charset="0"/>
              <a:ea typeface="+mn-ea"/>
              <a:cs typeface="+mn-cs"/>
            </a:endParaRPr>
          </a:p>
        </p:txBody>
      </p:sp>
      <p:pic>
        <p:nvPicPr>
          <p:cNvPr id="158722" name="Picture 4" descr="Scroll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350" y="0"/>
            <a:ext cx="480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8"/>
              </a:srgbClr>
            </a:outerShdw>
          </a:effectLst>
        </p:spPr>
        <p:txBody>
          <a:bodyPr/>
          <a:lstStyle/>
          <a:p>
            <a:pPr eaLnBrk="1" hangingPunct="1">
              <a:defRPr/>
            </a:pPr>
            <a:r>
              <a:rPr lang="en-US" b="1" dirty="0" err="1" smtClean="0">
                <a:latin typeface="Arial" charset="0"/>
                <a:ea typeface="ＭＳ Ｐゴシック" charset="0"/>
                <a:cs typeface="ＭＳ Ｐゴシック" charset="0"/>
              </a:rPr>
              <a:t>Шинэ</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Гэрээний</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утга</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зохиолын</a:t>
            </a:r>
            <a:r>
              <a:rPr lang="en-US" b="1" dirty="0" smtClean="0">
                <a:latin typeface="Arial" charset="0"/>
                <a:ea typeface="ＭＳ Ｐゴシック" charset="0"/>
                <a:cs typeface="ＭＳ Ｐゴシック" charset="0"/>
              </a:rPr>
              <a:t> (Literary) </a:t>
            </a:r>
            <a:r>
              <a:rPr lang="en-US" b="1" dirty="0" err="1" smtClean="0">
                <a:latin typeface="Arial" charset="0"/>
                <a:ea typeface="ＭＳ Ｐゴシック" charset="0"/>
                <a:cs typeface="ＭＳ Ｐゴシック" charset="0"/>
              </a:rPr>
              <a:t>нөхцөл</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байдал</a:t>
            </a:r>
            <a:endParaRPr lang="en-US" dirty="0">
              <a:latin typeface="Arial" charset="0"/>
              <a:ea typeface="ＭＳ Ｐゴシック" charset="0"/>
              <a:cs typeface="ＭＳ Ｐゴシック" charset="0"/>
            </a:endParaRPr>
          </a:p>
        </p:txBody>
      </p:sp>
      <p:sp>
        <p:nvSpPr>
          <p:cNvPr id="2054" name="Text Box 6"/>
          <p:cNvSpPr txBox="1">
            <a:spLocks noChangeArrowheads="1"/>
          </p:cNvSpPr>
          <p:nvPr/>
        </p:nvSpPr>
        <p:spPr bwMode="auto">
          <a:xfrm>
            <a:off x="4427538" y="6308725"/>
            <a:ext cx="4716462" cy="549275"/>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i="1" dirty="0" err="1" smtClean="0">
                <a:solidFill>
                  <a:srgbClr val="FFFFFF"/>
                </a:solidFill>
                <a:effectLst>
                  <a:outerShdw blurRad="38100" dist="38100" dir="2700000" algn="tl">
                    <a:srgbClr val="000000"/>
                  </a:outerShdw>
                </a:effectLst>
                <a:cs typeface="Arial" charset="0"/>
              </a:rPr>
              <a:t>Дк</a:t>
            </a:r>
            <a:r>
              <a:rPr lang="en-US" sz="1600" b="1" i="1" dirty="0" smtClean="0">
                <a:solidFill>
                  <a:srgbClr val="FFFFFF"/>
                </a:solidFill>
                <a:effectLst>
                  <a:outerShdw blurRad="38100" dist="38100" dir="2700000" algn="tl">
                    <a:srgbClr val="000000"/>
                  </a:outerShdw>
                </a:effectLst>
                <a:cs typeface="Arial" charset="0"/>
              </a:rPr>
              <a:t>. </a:t>
            </a:r>
            <a:r>
              <a:rPr lang="en-US" sz="1600" b="1" i="1" dirty="0" err="1" smtClean="0">
                <a:solidFill>
                  <a:srgbClr val="FFFFFF"/>
                </a:solidFill>
                <a:effectLst>
                  <a:outerShdw blurRad="38100" dist="38100" dir="2700000" algn="tl">
                    <a:srgbClr val="000000"/>
                  </a:outerShdw>
                </a:effectLst>
                <a:cs typeface="Arial" charset="0"/>
              </a:rPr>
              <a:t>Рик</a:t>
            </a:r>
            <a:r>
              <a:rPr lang="en-US" sz="1600" b="1" i="1" dirty="0" smtClean="0">
                <a:solidFill>
                  <a:srgbClr val="FFFFFF"/>
                </a:solidFill>
                <a:effectLst>
                  <a:outerShdw blurRad="38100" dist="38100" dir="2700000" algn="tl">
                    <a:srgbClr val="000000"/>
                  </a:outerShdw>
                </a:effectLst>
                <a:cs typeface="Arial" charset="0"/>
              </a:rPr>
              <a:t> </a:t>
            </a:r>
            <a:r>
              <a:rPr lang="en-US" sz="1600" b="1" i="1" dirty="0" err="1" smtClean="0">
                <a:solidFill>
                  <a:srgbClr val="FFFFFF"/>
                </a:solidFill>
                <a:effectLst>
                  <a:outerShdw blurRad="38100" dist="38100" dir="2700000" algn="tl">
                    <a:srgbClr val="000000"/>
                  </a:outerShdw>
                </a:effectLst>
                <a:cs typeface="Arial" charset="0"/>
              </a:rPr>
              <a:t>Гриффит</a:t>
            </a:r>
            <a:r>
              <a:rPr lang="en-US" sz="1600" b="1" i="1" dirty="0" smtClean="0">
                <a:solidFill>
                  <a:srgbClr val="FFFFFF"/>
                </a:solidFill>
                <a:effectLst>
                  <a:outerShdw blurRad="38100" dist="38100" dir="2700000" algn="tl">
                    <a:srgbClr val="000000"/>
                  </a:outerShdw>
                </a:effectLst>
                <a:cs typeface="Arial" charset="0"/>
              </a:rPr>
              <a:t>, </a:t>
            </a:r>
            <a:r>
              <a:rPr lang="en-US" sz="1600" b="1" i="1" dirty="0" err="1" smtClean="0">
                <a:solidFill>
                  <a:srgbClr val="FFFFFF"/>
                </a:solidFill>
                <a:effectLst>
                  <a:outerShdw blurRad="38100" dist="38100" dir="2700000" algn="tl">
                    <a:srgbClr val="000000"/>
                  </a:outerShdw>
                </a:effectLst>
                <a:cs typeface="Arial" charset="0"/>
              </a:rPr>
              <a:t>Сингапур</a:t>
            </a:r>
            <a:r>
              <a:rPr lang="en-US" sz="1600" b="1" i="1" dirty="0" smtClean="0">
                <a:solidFill>
                  <a:srgbClr val="FFFFFF"/>
                </a:solidFill>
                <a:effectLst>
                  <a:outerShdw blurRad="38100" dist="38100" dir="2700000" algn="tl">
                    <a:srgbClr val="000000"/>
                  </a:outerShdw>
                </a:effectLst>
                <a:cs typeface="Arial" charset="0"/>
              </a:rPr>
              <a:t> </a:t>
            </a:r>
            <a:r>
              <a:rPr lang="en-US" sz="1600" b="1" i="1" dirty="0" err="1" smtClean="0">
                <a:solidFill>
                  <a:srgbClr val="FFFFFF"/>
                </a:solidFill>
                <a:effectLst>
                  <a:outerShdw blurRad="38100" dist="38100" dir="2700000" algn="tl">
                    <a:srgbClr val="000000"/>
                  </a:outerShdw>
                </a:effectLst>
                <a:cs typeface="Arial" charset="0"/>
              </a:rPr>
              <a:t>Библи</a:t>
            </a:r>
            <a:r>
              <a:rPr lang="en-US" sz="1600" b="1" i="1" dirty="0" smtClean="0">
                <a:solidFill>
                  <a:srgbClr val="FFFFFF"/>
                </a:solidFill>
                <a:effectLst>
                  <a:outerShdw blurRad="38100" dist="38100" dir="2700000" algn="tl">
                    <a:srgbClr val="000000"/>
                  </a:outerShdw>
                </a:effectLst>
                <a:cs typeface="Arial" charset="0"/>
              </a:rPr>
              <a:t> </a:t>
            </a:r>
            <a:r>
              <a:rPr lang="en-US" sz="1600" b="1" i="1" dirty="0" err="1" smtClean="0">
                <a:solidFill>
                  <a:srgbClr val="FFFFFF"/>
                </a:solidFill>
                <a:effectLst>
                  <a:outerShdw blurRad="38100" dist="38100" dir="2700000" algn="tl">
                    <a:srgbClr val="000000"/>
                  </a:outerShdw>
                </a:effectLst>
                <a:cs typeface="Arial" charset="0"/>
              </a:rPr>
              <a:t>Коллеж</a:t>
            </a:r>
            <a:endParaRPr lang="en-US" sz="1600" b="1" i="1" dirty="0" smtClean="0">
              <a:solidFill>
                <a:srgbClr val="FFFFFF"/>
              </a:solidFill>
              <a:effectLst>
                <a:outerShdw blurRad="38100" dist="38100" dir="2700000" algn="tl">
                  <a:srgbClr val="000000"/>
                </a:outerShdw>
              </a:effectLst>
              <a:cs typeface="Arial" charset="0"/>
            </a:endParaRPr>
          </a:p>
          <a:p>
            <a:pPr algn="ctr" eaLnBrk="1" hangingPunct="1">
              <a:defRPr/>
            </a:pPr>
            <a:r>
              <a:rPr lang="en-US" sz="1600" b="1" i="1" dirty="0" err="1" smtClean="0">
                <a:solidFill>
                  <a:srgbClr val="FFFFFF"/>
                </a:solidFill>
                <a:effectLst>
                  <a:outerShdw blurRad="38100" dist="38100" dir="2700000" algn="tl">
                    <a:srgbClr val="000000"/>
                  </a:outerShdw>
                </a:effectLst>
                <a:cs typeface="Arial" charset="0"/>
              </a:rPr>
              <a:t>www.biblestudydownloads.com</a:t>
            </a:r>
            <a:endParaRPr lang="en-US" sz="1600" b="1" i="1" dirty="0" smtClean="0">
              <a:solidFill>
                <a:srgbClr val="FFFFFF"/>
              </a:solidFill>
              <a:effectLst>
                <a:outerShdw blurRad="38100" dist="38100" dir="2700000" algn="tl">
                  <a:srgbClr val="000000"/>
                </a:outerShdw>
              </a:effectLst>
              <a:cs typeface="Arial" charset="0"/>
            </a:endParaRPr>
          </a:p>
        </p:txBody>
      </p:sp>
      <p:sp>
        <p:nvSpPr>
          <p:cNvPr id="7" name="Rectangle 3"/>
          <p:cNvSpPr txBox="1">
            <a:spLocks noChangeArrowheads="1"/>
          </p:cNvSpPr>
          <p:nvPr/>
        </p:nvSpPr>
        <p:spPr bwMode="auto">
          <a:xfrm>
            <a:off x="2514600" y="3810000"/>
            <a:ext cx="5029200" cy="1752600"/>
          </a:xfrm>
          <a:prstGeom prst="rect">
            <a:avLst/>
          </a:prstGeom>
          <a:noFill/>
          <a:ln w="9525">
            <a:noFill/>
            <a:miter lim="800000"/>
            <a:headEnd/>
            <a:tailEnd/>
          </a:ln>
          <a:effectLst>
            <a:outerShdw blurRad="63500" dist="57501" dir="1676261"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rgbClr val="86D1EC"/>
              </a:buClr>
              <a:buSzPct val="90000"/>
              <a:buFont typeface="Wingdings" charset="0"/>
              <a:buNone/>
              <a:defRPr/>
            </a:pPr>
            <a:r>
              <a:rPr lang="en-US" sz="3600" b="1" i="1" dirty="0" err="1" smtClean="0">
                <a:solidFill>
                  <a:srgbClr val="FFFFFF"/>
                </a:solidFill>
                <a:effectLst>
                  <a:outerShdw blurRad="38100" dist="38100" dir="2700000" algn="tl">
                    <a:srgbClr val="000000"/>
                  </a:outerShdw>
                </a:effectLst>
              </a:rPr>
              <a:t>Нэгдүгээр</a:t>
            </a:r>
            <a:r>
              <a:rPr lang="en-US" sz="3600" b="1" i="1" dirty="0" smtClean="0">
                <a:solidFill>
                  <a:srgbClr val="FFFFFF"/>
                </a:solidFill>
                <a:effectLst>
                  <a:outerShdw blurRad="38100" dist="38100" dir="2700000" algn="tl">
                    <a:srgbClr val="000000"/>
                  </a:outerShdw>
                </a:effectLst>
              </a:rPr>
              <a:t> </a:t>
            </a:r>
            <a:r>
              <a:rPr lang="en-US" sz="3600" b="1" i="1" dirty="0" err="1" smtClean="0">
                <a:solidFill>
                  <a:srgbClr val="FFFFFF"/>
                </a:solidFill>
                <a:effectLst>
                  <a:outerShdw blurRad="38100" dist="38100" dir="2700000" algn="tl">
                    <a:srgbClr val="000000"/>
                  </a:outerShdw>
                </a:effectLst>
              </a:rPr>
              <a:t>Зууныг</a:t>
            </a:r>
            <a:r>
              <a:rPr lang="en-US" sz="3600" b="1" i="1" dirty="0" smtClean="0">
                <a:solidFill>
                  <a:srgbClr val="FFFFFF"/>
                </a:solidFill>
                <a:effectLst>
                  <a:outerShdw blurRad="38100" dist="38100" dir="2700000" algn="tl">
                    <a:srgbClr val="000000"/>
                  </a:outerShdw>
                </a:effectLst>
              </a:rPr>
              <a:t> </a:t>
            </a:r>
            <a:r>
              <a:rPr lang="en-US" sz="3600" b="1" i="1" dirty="0" err="1" smtClean="0">
                <a:solidFill>
                  <a:srgbClr val="FFFFFF"/>
                </a:solidFill>
                <a:effectLst>
                  <a:outerShdw blurRad="38100" dist="38100" dir="2700000" algn="tl">
                    <a:srgbClr val="000000"/>
                  </a:outerShdw>
                </a:effectLst>
              </a:rPr>
              <a:t>Ойлгох</a:t>
            </a:r>
            <a:r>
              <a:rPr lang="en-US" sz="3600" b="1" i="1" dirty="0" smtClean="0">
                <a:solidFill>
                  <a:srgbClr val="FFFFFF"/>
                </a:solidFill>
                <a:effectLst>
                  <a:outerShdw blurRad="38100" dist="38100" dir="2700000" algn="tl">
                    <a:srgbClr val="000000"/>
                  </a:outerShdw>
                </a:effectLst>
              </a:rPr>
              <a:t> </a:t>
            </a:r>
            <a:r>
              <a:rPr lang="en-US" sz="3600" b="1" i="1" dirty="0" err="1" smtClean="0">
                <a:solidFill>
                  <a:srgbClr val="FFFFFF"/>
                </a:solidFill>
                <a:effectLst>
                  <a:outerShdw blurRad="38100" dist="38100" dir="2700000" algn="tl">
                    <a:srgbClr val="000000"/>
                  </a:outerShdw>
                </a:effectLst>
              </a:rPr>
              <a:t>Эх</a:t>
            </a:r>
            <a:r>
              <a:rPr lang="en-US" sz="3600" b="1" i="1" dirty="0" smtClean="0">
                <a:solidFill>
                  <a:srgbClr val="FFFFFF"/>
                </a:solidFill>
                <a:effectLst>
                  <a:outerShdw blurRad="38100" dist="38100" dir="2700000" algn="tl">
                    <a:srgbClr val="000000"/>
                  </a:outerShdw>
                </a:effectLst>
              </a:rPr>
              <a:t> </a:t>
            </a:r>
            <a:r>
              <a:rPr lang="en-US" sz="3600" b="1" i="1" dirty="0" err="1" smtClean="0">
                <a:solidFill>
                  <a:srgbClr val="FFFFFF"/>
                </a:solidFill>
                <a:effectLst>
                  <a:outerShdw blurRad="38100" dist="38100" dir="2700000" algn="tl">
                    <a:srgbClr val="000000"/>
                  </a:outerShdw>
                </a:effectLst>
              </a:rPr>
              <a:t>Сурвалж</a:t>
            </a:r>
            <a:endParaRPr lang="en-US" sz="3600" b="1" i="1" dirty="0" smtClean="0">
              <a:solidFill>
                <a:srgbClr val="FFFFFF"/>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dirty="0" err="1" smtClean="0">
                <a:latin typeface="Arial" charset="0"/>
                <a:ea typeface="ＭＳ Ｐゴシック" charset="0"/>
                <a:cs typeface="ＭＳ Ｐゴシック" charset="0"/>
              </a:rPr>
              <a:t>Еврейн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Бичээс</a:t>
            </a:r>
            <a:endParaRPr lang="en-US" dirty="0">
              <a:latin typeface="Arial" charset="0"/>
              <a:ea typeface="ＭＳ Ｐゴシック" charset="0"/>
              <a:cs typeface="ＭＳ Ｐゴシック" charset="0"/>
            </a:endParaRPr>
          </a:p>
        </p:txBody>
      </p:sp>
      <p:pic>
        <p:nvPicPr>
          <p:cNvPr id="177154" name="Picture 4"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9883" r="20349" b="2184"/>
          <a:stretch>
            <a:fillRect/>
          </a:stretch>
        </p:blipFill>
        <p:spPr bwMode="auto">
          <a:xfrm>
            <a:off x="0" y="16002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ext Box 5"/>
          <p:cNvSpPr txBox="1">
            <a:spLocks noChangeArrowheads="1"/>
          </p:cNvSpPr>
          <p:nvPr/>
        </p:nvSpPr>
        <p:spPr bwMode="auto">
          <a:xfrm>
            <a:off x="6705600" y="5486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Дуулал ном</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4" descr="summitofJebelMusa(Mt sinai)"/>
          <p:cNvPicPr>
            <a:picLocks noChangeAspect="1" noChangeArrowheads="1"/>
          </p:cNvPicPr>
          <p:nvPr/>
        </p:nvPicPr>
        <p:blipFill>
          <a:blip r:embed="rId3">
            <a:extLst>
              <a:ext uri="{28A0092B-C50C-407E-A947-70E740481C1C}">
                <a14:useLocalDpi xmlns:a14="http://schemas.microsoft.com/office/drawing/2010/main" val="0"/>
              </a:ext>
            </a:extLst>
          </a:blip>
          <a:srcRect t="9590" b="8464"/>
          <a:stretch>
            <a:fillRect/>
          </a:stretch>
        </p:blipFill>
        <p:spPr bwMode="auto">
          <a:xfrm>
            <a:off x="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228600" y="5715000"/>
            <a:ext cx="8915400" cy="838200"/>
          </a:xfrm>
        </p:spPr>
        <p:txBody>
          <a:bodyPr/>
          <a:lstStyle/>
          <a:p>
            <a:pPr eaLnBrk="1" hangingPunct="1">
              <a:defRPr/>
            </a:pPr>
            <a:r>
              <a:rPr lang="en-US" sz="3600" dirty="0" err="1" smtClean="0">
                <a:latin typeface="Arial" charset="0"/>
                <a:ea typeface="ＭＳ Ｐゴシック" charset="0"/>
                <a:cs typeface="ＭＳ Ｐゴシック" charset="0"/>
              </a:rPr>
              <a:t>Өнөөдөр</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бидэнд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Синайн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ууланд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тохиолдсон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явдлаас</a:t>
            </a:r>
            <a:r>
              <a:rPr lang="en-US" sz="3600" dirty="0" smtClean="0">
                <a:latin typeface="Arial" charset="0"/>
                <a:ea typeface="ＭＳ Ｐゴシック" charset="0"/>
                <a:cs typeface="ＭＳ Ｐゴシック" charset="0"/>
              </a:rPr>
              <a:t> (МЭӨ 1445) </a:t>
            </a:r>
            <a:r>
              <a:rPr lang="en-US" sz="3600" dirty="0" err="1" smtClean="0">
                <a:latin typeface="Arial" charset="0"/>
                <a:ea typeface="ＭＳ Ｐゴシック" charset="0"/>
                <a:cs typeface="ＭＳ Ｐゴシック" charset="0"/>
              </a:rPr>
              <a:t>өмнөх</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бодит</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Еврей</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бичээс</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байдаггүй</a:t>
            </a:r>
            <a:r>
              <a:rPr lang="en-US" sz="3600" dirty="0" smtClean="0">
                <a:latin typeface="Arial" charset="0"/>
                <a:ea typeface="ＭＳ Ｐゴシック" charset="0"/>
                <a:cs typeface="ＭＳ Ｐゴシック" charset="0"/>
              </a:rPr>
              <a:t>. </a:t>
            </a:r>
            <a:endParaRPr lang="en-US" sz="3600" dirty="0">
              <a:latin typeface="Arial" charset="0"/>
              <a:ea typeface="ＭＳ Ｐゴシック" charset="0"/>
              <a:cs typeface="ＭＳ Ｐゴシック" charset="0"/>
            </a:endParaRPr>
          </a:p>
        </p:txBody>
      </p:sp>
      <p:sp>
        <p:nvSpPr>
          <p:cNvPr id="179203" name="AutoShape 5"/>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277813"/>
            <a:ext cx="7391400" cy="1143000"/>
          </a:xfrm>
        </p:spPr>
        <p:txBody>
          <a:bodyPr/>
          <a:lstStyle/>
          <a:p>
            <a:pPr eaLnBrk="1" hangingPunct="1">
              <a:defRPr/>
            </a:pPr>
            <a:r>
              <a:rPr lang="en-US" sz="4000" dirty="0" err="1" smtClean="0">
                <a:latin typeface="Arial" charset="0"/>
                <a:ea typeface="ＭＳ Ｐゴシック" charset="0"/>
                <a:cs typeface="ＭＳ Ｐゴシック" charset="0"/>
              </a:rPr>
              <a:t>Еврейн</a:t>
            </a:r>
            <a:r>
              <a:rPr lang="en-US" sz="4000" dirty="0" smtClean="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ү</a:t>
            </a:r>
            <a:r>
              <a:rPr lang="en-US" sz="4000" dirty="0" err="1" smtClean="0">
                <a:latin typeface="Arial" charset="0"/>
                <a:ea typeface="ＭＳ Ｐゴシック" charset="0"/>
                <a:cs typeface="ＭＳ Ｐゴシック" charset="0"/>
              </a:rPr>
              <a:t>ндсэн</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эх</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сурвалжууд</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нь</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Майхан</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сүмээс</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эхтэй</a:t>
            </a:r>
            <a:endParaRPr lang="en-US" sz="4000" dirty="0">
              <a:latin typeface="Arial" charset="0"/>
              <a:ea typeface="ＭＳ Ｐゴシック" charset="0"/>
              <a:cs typeface="ＭＳ Ｐゴシック" charset="0"/>
            </a:endParaRPr>
          </a:p>
        </p:txBody>
      </p:sp>
      <p:pic>
        <p:nvPicPr>
          <p:cNvPr id="181250" name="Picture 4" descr="HadrianWall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6700"/>
            <a:ext cx="742315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3298" name="Rectangle 3"/>
          <p:cNvSpPr>
            <a:spLocks noChangeArrowheads="1"/>
          </p:cNvSpPr>
          <p:nvPr/>
        </p:nvSpPr>
        <p:spPr bwMode="auto">
          <a:xfrm>
            <a:off x="0" y="-90488"/>
            <a:ext cx="9144000" cy="1181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Бичигдсэн үеийн огноо ба бүтээлийг </a:t>
            </a:r>
            <a:r>
              <a:rPr lang="en-US" altLang="zh-CN" b="1" i="1">
                <a:cs typeface="Arial" charset="0"/>
              </a:rPr>
              <a:t>налуугаар </a:t>
            </a:r>
            <a:r>
              <a:rPr lang="en-US" altLang="zh-CN" b="1">
                <a:cs typeface="Arial" charset="0"/>
              </a:rPr>
              <a:t>харуулсан</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400	300	200	100	</a:t>
            </a:r>
            <a:r>
              <a:rPr lang="en-US" altLang="zh-CN" sz="1400" b="1" u="sng">
                <a:cs typeface="Arial" charset="0"/>
              </a:rPr>
              <a:t>МЭӨ/МЭ </a:t>
            </a:r>
            <a:r>
              <a:rPr lang="en-US" altLang="zh-CN" b="1" u="sng">
                <a:cs typeface="Arial" charset="0"/>
              </a:rPr>
              <a:t>	100	200	300		400		500	   600      700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ГРЕК</a:t>
            </a:r>
            <a:r>
              <a:rPr lang="en-US" altLang="zh-CN" b="1">
                <a:cs typeface="Arial" charset="0"/>
              </a:rPr>
              <a:t>   </a:t>
            </a:r>
            <a:r>
              <a:rPr lang="en-US" altLang="zh-CN" b="1" i="1">
                <a:cs typeface="Arial" charset="0"/>
              </a:rPr>
              <a:t>LXX</a:t>
            </a:r>
            <a:r>
              <a:rPr lang="en-US" altLang="zh-CN" b="1">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a:t>
            </a:r>
            <a:r>
              <a:rPr lang="en-US" altLang="zh-CN" sz="1200" b="1">
                <a:cs typeface="Arial" charset="0"/>
              </a:rPr>
              <a:t>(Грек ХГ)	</a:t>
            </a:r>
            <a:r>
              <a:rPr lang="en-US" altLang="zh-CN" b="1">
                <a:cs typeface="Arial" charset="0"/>
              </a:rPr>
              <a:t>	</a:t>
            </a:r>
            <a:r>
              <a:rPr lang="en-US" altLang="zh-CN" sz="1200" b="1">
                <a:cs typeface="Arial" charset="0"/>
              </a:rPr>
              <a:t>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Полибюс</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Диодорус</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Страбо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Плутарх</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Херметика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Фило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ЕВРЕЙН</a:t>
            </a:r>
            <a:r>
              <a:rPr lang="en-US" altLang="zh-CN" b="1">
                <a:cs typeface="Arial" charset="0"/>
              </a:rPr>
              <a:t>				</a:t>
            </a:r>
            <a:r>
              <a:rPr lang="en-US" altLang="zh-CN" sz="2400" b="1" baseline="30000">
                <a:cs typeface="Arial" charset="0"/>
              </a:rPr>
              <a:t>(Еврей/Грек)</a:t>
            </a:r>
            <a:r>
              <a:rPr lang="en-US" altLang="zh-CN" b="1">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cs typeface="Arial" charset="0"/>
              </a:rPr>
              <a:t>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i="1">
                <a:cs typeface="Arial" charset="0"/>
              </a:rPr>
              <a:t>ХГ</a:t>
            </a:r>
            <a:r>
              <a:rPr lang="en-US" altLang="zh-CN" b="1">
                <a:cs typeface="Arial" charset="0"/>
              </a:rPr>
              <a:t>				</a:t>
            </a:r>
            <a:r>
              <a:rPr lang="en-US" altLang="zh-CN" sz="1400" b="1">
                <a:cs typeface="Arial" charset="0"/>
              </a:rPr>
              <a:t>Жамниа</a:t>
            </a:r>
            <a:r>
              <a:rPr lang="en-US" altLang="zh-CN" b="1">
                <a:cs typeface="Arial" charset="0"/>
              </a:rPr>
              <a:t> ”</a:t>
            </a:r>
            <a:r>
              <a:rPr lang="en-US" altLang="zh-CN" sz="1400" b="1">
                <a:cs typeface="Arial" charset="0"/>
              </a:rPr>
              <a:t>Зөвлөл"</a:t>
            </a:r>
            <a:r>
              <a:rPr lang="en-US" altLang="zh-CN" b="1">
                <a:cs typeface="Arial" charset="0"/>
              </a:rPr>
              <a:t> 				  	         </a:t>
            </a:r>
            <a:r>
              <a:rPr lang="en-US" altLang="zh-CN" b="1" i="1">
                <a:cs typeface="Arial" charset="0"/>
              </a:rPr>
              <a:t>MT</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cs typeface="Arial" charset="0"/>
              </a:rPr>
              <a:t>(гүйцсэн)</a:t>
            </a:r>
            <a:r>
              <a:rPr lang="en-US" altLang="zh-CN" b="1">
                <a:cs typeface="Arial" charset="0"/>
              </a:rPr>
              <a:t>	  				</a:t>
            </a:r>
            <a:r>
              <a:rPr lang="en-US" altLang="zh-CN" sz="1400" b="1">
                <a:cs typeface="Arial" charset="0"/>
              </a:rPr>
              <a:t>								 600-1000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------ХГ Апогрифа-----</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Дууриамал бичээсүүд ---(зарим нь 7-р зуун хүртэл байв)</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Сөнөсөн Тэнгисийн Бичээсүүд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Раббигийн Утга зохиол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 Mидраш (аман зохиолын уламжлал)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a:t>
            </a:r>
            <a:r>
              <a:rPr lang="en-US" altLang="zh-CN" sz="1400" b="1" i="1">
                <a:cs typeface="Arial" charset="0"/>
              </a:rPr>
              <a:t>Талмуд</a:t>
            </a:r>
            <a:r>
              <a:rPr lang="en-US" altLang="zh-CN" sz="1400" b="1">
                <a:cs typeface="Arial" charset="0"/>
              </a:rPr>
              <a:t>  = </a:t>
            </a:r>
            <a:r>
              <a:rPr lang="en-US" altLang="zh-CN" sz="1400" b="1" i="1">
                <a:cs typeface="Arial" charset="0"/>
              </a:rPr>
              <a:t>Мишна</a:t>
            </a:r>
            <a:r>
              <a:rPr lang="en-US" altLang="zh-CN" sz="1400" b="1">
                <a:cs typeface="Arial" charset="0"/>
              </a:rPr>
              <a:t> 200 + </a:t>
            </a:r>
            <a:r>
              <a:rPr lang="en-US" altLang="zh-CN" sz="1400" b="1" i="1">
                <a:cs typeface="Arial" charset="0"/>
              </a:rPr>
              <a:t>Гемара</a:t>
            </a:r>
            <a:r>
              <a:rPr lang="en-US" altLang="zh-CN" sz="1400" b="1">
                <a:cs typeface="Arial" charset="0"/>
              </a:rPr>
              <a:t> 500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 Toсефта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Иосефус</a:t>
            </a:r>
            <a:r>
              <a:rPr lang="en-US" altLang="zh-CN" sz="1200" b="1">
                <a:cs typeface="Arial" charset="0"/>
              </a:rPr>
              <a:t> 77-94</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РОМЫН</a:t>
            </a:r>
            <a:r>
              <a:rPr lang="en-US" altLang="zh-CN" sz="1200" b="1">
                <a:cs typeface="Arial" charset="0"/>
              </a:rPr>
              <a:t>		         		 (Ромын еврей бичигч)</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Цицеро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Ливай</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Плини</a:t>
            </a:r>
            <a:r>
              <a:rPr lang="en-US" altLang="zh-CN" sz="1200" b="1">
                <a:cs typeface="Arial" charset="0"/>
              </a:rPr>
              <a:t> 113</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Таситус</a:t>
            </a:r>
            <a:r>
              <a:rPr lang="en-US" altLang="zh-CN" sz="1200" b="1">
                <a:cs typeface="Arial" charset="0"/>
              </a:rPr>
              <a:t> 115</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ХРИСТЭЧ</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a:t>
            </a:r>
            <a:r>
              <a:rPr lang="en-US" altLang="zh-CN" b="1" i="1">
                <a:cs typeface="Arial" charset="0"/>
              </a:rPr>
              <a:t>Шинэ Гэрээ</a:t>
            </a:r>
            <a:r>
              <a:rPr lang="en-US" altLang="zh-CN" b="1">
                <a:cs typeface="Arial" charset="0"/>
              </a:rPr>
              <a:t>  </a:t>
            </a:r>
            <a:r>
              <a:rPr lang="en-US" altLang="zh-CN" sz="1200" b="1">
                <a:cs typeface="Arial" charset="0"/>
              </a:rPr>
              <a:t>40о-95</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Элч Эцгүүд</a:t>
            </a:r>
            <a:r>
              <a:rPr lang="en-US" altLang="zh-CN" sz="1200" b="1">
                <a:cs typeface="Arial" charset="0"/>
              </a:rPr>
              <a:t> 95-150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Хамгийн чухал:</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b="1" i="1">
                <a:cs typeface="Arial" charset="0"/>
              </a:rPr>
              <a:t>Дидахэ</a:t>
            </a:r>
            <a:r>
              <a:rPr lang="en-US" altLang="zh-CN" sz="1200" b="1">
                <a:cs typeface="Arial" charset="0"/>
              </a:rPr>
              <a:t> 95-120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b="1" i="1">
                <a:cs typeface="Arial" charset="0"/>
              </a:rPr>
              <a:t>Барнабын Захидал</a:t>
            </a:r>
            <a:r>
              <a:rPr lang="en-US" altLang="zh-CN" sz="1200" b="1">
                <a:cs typeface="Arial" charset="0"/>
              </a:rPr>
              <a:t> 70-132</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ШГ Апогрифа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sz="1400" b="1" i="1">
                <a:cs typeface="Arial" charset="0"/>
              </a:rPr>
              <a:t>Наг Хаммади Кодикс</a:t>
            </a:r>
            <a:r>
              <a:rPr lang="en-US" altLang="zh-CN" sz="1400" b="1">
                <a:cs typeface="Arial" charset="0"/>
              </a:rPr>
              <a:t> (Гностик)</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a:t>
            </a:r>
            <a:r>
              <a:rPr lang="en-US" altLang="zh-CN" b="1">
                <a:cs typeface="Arial" charset="0"/>
              </a:rPr>
              <a:t>	• </a:t>
            </a:r>
            <a:r>
              <a:rPr lang="en-US" altLang="zh-CN" sz="1400" b="1" i="1">
                <a:cs typeface="Arial" charset="0"/>
              </a:rPr>
              <a:t>Томсын Сайнмэдээ</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БУСАД</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Сонгох Папири --------------------------------------------</a:t>
            </a:r>
          </a:p>
        </p:txBody>
      </p:sp>
      <p:sp>
        <p:nvSpPr>
          <p:cNvPr id="183299"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FFFF"/>
                </a:solidFill>
                <a:cs typeface="Arial" charset="0"/>
              </a:rPr>
              <a:t>158</a:t>
            </a:r>
          </a:p>
        </p:txBody>
      </p:sp>
      <p:pic>
        <p:nvPicPr>
          <p:cNvPr id="183300" name="Picture 4" descr="Scroll"/>
          <p:cNvPicPr>
            <a:picLocks noChangeAspect="1" noChangeArrowheads="1"/>
          </p:cNvPicPr>
          <p:nvPr/>
        </p:nvPicPr>
        <p:blipFill>
          <a:blip r:embed="rId4">
            <a:extLst>
              <a:ext uri="{28A0092B-C50C-407E-A947-70E740481C1C}">
                <a14:useLocalDpi xmlns:a14="http://schemas.microsoft.com/office/drawing/2010/main" val="0"/>
              </a:ext>
            </a:extLst>
          </a:blip>
          <a:srcRect t="8615" b="10841"/>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dirty="0" err="1">
                <a:solidFill>
                  <a:schemeClr val="tx1"/>
                </a:solidFill>
                <a:effectLst/>
                <a:latin typeface="Arial" charset="0"/>
                <a:ea typeface="Arial" charset="0"/>
                <a:cs typeface="Arial" charset="0"/>
              </a:rPr>
              <a:t>Утга</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зохиолын</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цаг</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тооны</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бүдүүвч</a:t>
            </a:r>
            <a:endParaRPr lang="en-US" b="1" dirty="0">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en-US" sz="4000" dirty="0" err="1" smtClean="0">
                <a:latin typeface="Arial" charset="0"/>
                <a:ea typeface="ＭＳ Ｐゴシック" charset="0"/>
                <a:cs typeface="ＭＳ Ｐゴシック" charset="0"/>
              </a:rPr>
              <a:t>Еврей</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канончлал</a:t>
            </a:r>
            <a:endParaRPr lang="en-US" sz="4000" dirty="0">
              <a:latin typeface="Arial" charset="0"/>
              <a:ea typeface="ＭＳ Ｐゴシック" charset="0"/>
              <a:cs typeface="ＭＳ Ｐゴシック" charset="0"/>
            </a:endParaRP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dirty="0" err="1" smtClean="0">
                <a:latin typeface="Arial" charset="0"/>
                <a:ea typeface="ＭＳ Ｐゴシック" charset="0"/>
                <a:cs typeface="ＭＳ Ｐゴシック" charset="0"/>
              </a:rPr>
              <a:t>Еврей</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болон</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Христэч</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номууд</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адил</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боловч</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дэс</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дараа</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ангилал</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өөр</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байдаг</a:t>
            </a:r>
            <a:endParaRPr lang="en-US" sz="2800" dirty="0">
              <a:latin typeface="Arial" charset="0"/>
              <a:ea typeface="ＭＳ Ｐゴシック" charset="0"/>
              <a:cs typeface="ＭＳ Ｐゴシック" charset="0"/>
            </a:endParaRPr>
          </a:p>
        </p:txBody>
      </p:sp>
      <p:sp>
        <p:nvSpPr>
          <p:cNvPr id="185347"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185348" name="WordArt 10"/>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Еврей Канон</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185349" name="Picture 1" descr="Bib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44450"/>
            <a:ext cx="5241926"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2" descr="Classific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7025" y="4868863"/>
            <a:ext cx="3557588"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en-US" sz="4000" dirty="0" err="1" smtClean="0">
                <a:latin typeface="Arial" charset="0"/>
                <a:ea typeface="ＭＳ Ｐゴシック" charset="0"/>
                <a:cs typeface="ＭＳ Ｐゴシック" charset="0"/>
              </a:rPr>
              <a:t>Еврей</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канон</a:t>
            </a:r>
            <a:endParaRPr lang="en-US" sz="4000" dirty="0">
              <a:latin typeface="Arial" charset="0"/>
              <a:ea typeface="ＭＳ Ｐゴシック" charset="0"/>
              <a:cs typeface="ＭＳ Ｐゴシック" charset="0"/>
            </a:endParaRPr>
          </a:p>
        </p:txBody>
      </p:sp>
      <p:pic>
        <p:nvPicPr>
          <p:cNvPr id="187394" name="Picture 1" descr="Bib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44450"/>
            <a:ext cx="5241926"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sp>
        <p:nvSpPr>
          <p:cNvPr id="187396"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187397" name="Text Box 7"/>
          <p:cNvSpPr txBox="1">
            <a:spLocks noChangeArrowheads="1"/>
          </p:cNvSpPr>
          <p:nvPr/>
        </p:nvSpPr>
        <p:spPr bwMode="auto">
          <a:xfrm>
            <a:off x="3657600" y="2209800"/>
            <a:ext cx="5486400" cy="2492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600" b="1"/>
              <a:t>Матай 5:17 "</a:t>
            </a:r>
            <a:r>
              <a:rPr lang="ru-RU" sz="2600" b="1">
                <a:solidFill>
                  <a:srgbClr val="FFFF00"/>
                </a:solidFill>
              </a:rPr>
              <a:t>Хуулийг</a:t>
            </a:r>
            <a:r>
              <a:rPr lang="ru-RU" sz="2600" b="1"/>
              <a:t> эсвэл </a:t>
            </a:r>
            <a:r>
              <a:rPr lang="ru-RU" sz="2600" b="1">
                <a:solidFill>
                  <a:srgbClr val="FFFF00"/>
                </a:solidFill>
              </a:rPr>
              <a:t>Эш үзүүлэгчдийг </a:t>
            </a:r>
            <a:r>
              <a:rPr lang="ru-RU" sz="2600" b="1"/>
              <a:t>хэрэгсэхгүй болгохоор Намайг ирсэн гэж бүү бод. Хэрэгсэхгүй болгохын тулд бус, харин гүйцэлдүү</a:t>
            </a:r>
            <a:r>
              <a:rPr lang="en-US" sz="2600" b="1"/>
              <a:t>-</a:t>
            </a:r>
            <a:r>
              <a:rPr lang="ru-RU" sz="2600" b="1"/>
              <a:t>лэхийн тулд Би ирсэн юм.</a:t>
            </a:r>
            <a:r>
              <a:rPr lang="en-US" altLang="ja-JP" sz="2600" b="1"/>
              <a:t>"</a:t>
            </a:r>
            <a:endParaRPr lang="en-US" sz="2600" b="1"/>
          </a:p>
        </p:txBody>
      </p:sp>
      <p:sp>
        <p:nvSpPr>
          <p:cNvPr id="187398"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Еврей Канон</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87399"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7400"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pic>
        <p:nvPicPr>
          <p:cNvPr id="187401" name="Picture 2" descr="Classific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7025" y="4868863"/>
            <a:ext cx="3557588"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en-US" sz="4000" dirty="0" err="1" smtClean="0">
                <a:latin typeface="Arial" charset="0"/>
                <a:ea typeface="ＭＳ Ｐゴシック" charset="0"/>
                <a:cs typeface="ＭＳ Ｐゴシック" charset="0"/>
              </a:rPr>
              <a:t>Еврей</a:t>
            </a:r>
            <a:r>
              <a:rPr lang="en-US" sz="4000" dirty="0" smtClean="0">
                <a:latin typeface="Arial" charset="0"/>
                <a:ea typeface="ＭＳ Ｐゴシック" charset="0"/>
                <a:cs typeface="ＭＳ Ｐゴシック" charset="0"/>
              </a:rPr>
              <a:t> </a:t>
            </a:r>
            <a:br>
              <a:rPr lang="en-US" sz="4000" dirty="0" smtClean="0">
                <a:latin typeface="Arial" charset="0"/>
                <a:ea typeface="ＭＳ Ｐゴシック" charset="0"/>
                <a:cs typeface="ＭＳ Ｐゴシック" charset="0"/>
              </a:rPr>
            </a:br>
            <a:r>
              <a:rPr lang="en-US" sz="4000" dirty="0" err="1" smtClean="0">
                <a:latin typeface="Arial" charset="0"/>
                <a:ea typeface="ＭＳ Ｐゴシック" charset="0"/>
                <a:cs typeface="ＭＳ Ｐゴシック" charset="0"/>
              </a:rPr>
              <a:t>канон</a:t>
            </a:r>
            <a:endParaRPr lang="en-US" sz="4000" dirty="0">
              <a:latin typeface="Arial" charset="0"/>
              <a:ea typeface="ＭＳ Ｐゴシック" charset="0"/>
              <a:cs typeface="ＭＳ Ｐゴシック" charset="0"/>
            </a:endParaRPr>
          </a:p>
        </p:txBody>
      </p:sp>
      <p:pic>
        <p:nvPicPr>
          <p:cNvPr id="189442" name="Picture 1" descr="Bib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44450"/>
            <a:ext cx="5241926"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sp>
        <p:nvSpPr>
          <p:cNvPr id="189444"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189445" name="Text Box 7"/>
          <p:cNvSpPr txBox="1">
            <a:spLocks noChangeArrowheads="1"/>
          </p:cNvSpPr>
          <p:nvPr/>
        </p:nvSpPr>
        <p:spPr bwMode="auto">
          <a:xfrm>
            <a:off x="3810000" y="2209800"/>
            <a:ext cx="5334000" cy="2246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cs typeface="Arial" charset="0"/>
              </a:rPr>
              <a:t>Лук 24:44 </a:t>
            </a:r>
            <a:r>
              <a:rPr lang="en-US" altLang="ja-JP" sz="2800" b="1">
                <a:cs typeface="Arial" charset="0"/>
              </a:rPr>
              <a:t>"</a:t>
            </a:r>
            <a:r>
              <a:rPr lang="en-US" sz="2800" b="1">
                <a:cs typeface="Arial" charset="0"/>
              </a:rPr>
              <a:t>… </a:t>
            </a:r>
            <a:r>
              <a:rPr lang="ru-RU" sz="2800" b="1">
                <a:cs typeface="Arial" charset="0"/>
              </a:rPr>
              <a:t>Энэ нь Мосегийн Хууль, </a:t>
            </a:r>
            <a:r>
              <a:rPr lang="ru-RU" sz="2800" b="1">
                <a:solidFill>
                  <a:srgbClr val="FFFF00"/>
                </a:solidFill>
                <a:cs typeface="Arial" charset="0"/>
              </a:rPr>
              <a:t>Эш үзүүлэгчид </a:t>
            </a:r>
            <a:r>
              <a:rPr lang="ru-RU" sz="2800" b="1">
                <a:cs typeface="Arial" charset="0"/>
              </a:rPr>
              <a:t>болоод </a:t>
            </a:r>
            <a:r>
              <a:rPr lang="ru-RU" sz="2800" b="1">
                <a:solidFill>
                  <a:srgbClr val="FFFF00"/>
                </a:solidFill>
                <a:cs typeface="Arial" charset="0"/>
              </a:rPr>
              <a:t>Дуулал</a:t>
            </a:r>
            <a:r>
              <a:rPr lang="ru-RU" sz="2800" b="1">
                <a:cs typeface="Arial" charset="0"/>
              </a:rPr>
              <a:t> дахь Миний тухай бичигдсэн бүхэн биелэгдэх ёстой…</a:t>
            </a:r>
            <a:r>
              <a:rPr lang="en-US" altLang="ja-JP" sz="2800" b="1">
                <a:cs typeface="Arial" charset="0"/>
              </a:rPr>
              <a:t>"</a:t>
            </a:r>
            <a:endParaRPr lang="en-US" sz="2800" b="1">
              <a:cs typeface="Arial" charset="0"/>
            </a:endParaRPr>
          </a:p>
        </p:txBody>
      </p:sp>
      <p:sp>
        <p:nvSpPr>
          <p:cNvPr id="189446"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Еврей Канон</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89447"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89448" name="Picture 2" descr="Classific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7025" y="4868863"/>
            <a:ext cx="3557588"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ishscrl"/>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	</a:t>
            </a:r>
            <a:r>
              <a:rPr lang="en-US" altLang="zh-CN" sz="4000" u="sng" dirty="0" err="1" smtClean="0">
                <a:latin typeface="Arial" charset="0"/>
                <a:ea typeface="SimSun" charset="0"/>
                <a:cs typeface="SimSun" charset="0"/>
              </a:rPr>
              <a:t>Еврей</a:t>
            </a:r>
            <a:r>
              <a:rPr lang="en-US" altLang="zh-CN" sz="4000" dirty="0" smtClean="0">
                <a:latin typeface="Arial" charset="0"/>
                <a:ea typeface="SimSun" charset="0"/>
                <a:cs typeface="SimSun" charset="0"/>
              </a:rPr>
              <a:t>:   </a:t>
            </a:r>
            <a:r>
              <a:rPr lang="en-US" altLang="zh-CN" sz="4000" dirty="0" err="1" smtClean="0">
                <a:latin typeface="Arial" charset="0"/>
                <a:ea typeface="SimSun" charset="0"/>
                <a:cs typeface="SimSun" charset="0"/>
              </a:rPr>
              <a:t>Мазорет</a:t>
            </a:r>
            <a:r>
              <a:rPr lang="en-US" altLang="zh-CN" sz="4000" dirty="0" smtClean="0">
                <a:latin typeface="Arial" charset="0"/>
                <a:ea typeface="SimSun" charset="0"/>
                <a:cs typeface="SimSun" charset="0"/>
              </a:rPr>
              <a:t> </a:t>
            </a:r>
            <a:r>
              <a:rPr lang="en-US" altLang="zh-CN" sz="4000" dirty="0" err="1" smtClean="0">
                <a:latin typeface="Arial" charset="0"/>
                <a:ea typeface="SimSun" charset="0"/>
                <a:cs typeface="SimSun" charset="0"/>
              </a:rPr>
              <a:t>Текст</a:t>
            </a:r>
            <a:r>
              <a:rPr lang="en-US" altLang="zh-CN" sz="4000" dirty="0" smtClean="0">
                <a:latin typeface="Arial" charset="0"/>
                <a:ea typeface="SimSun" charset="0"/>
                <a:cs typeface="SimSun" charset="0"/>
              </a:rPr>
              <a:t> </a:t>
            </a:r>
            <a:r>
              <a:rPr lang="en-US" altLang="zh-CN" sz="4000" dirty="0">
                <a:latin typeface="Arial" charset="0"/>
                <a:ea typeface="SimSun" charset="0"/>
                <a:cs typeface="SimSun" charset="0"/>
              </a:rPr>
              <a:t>(MT)</a:t>
            </a:r>
            <a:endParaRPr lang="en-US" sz="4000" dirty="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dirty="0" err="1" smtClean="0">
                <a:latin typeface="Arial" charset="0"/>
                <a:ea typeface="ＭＳ Ｐゴシック" charset="0"/>
                <a:cs typeface="ＭＳ Ｐゴシック" charset="0"/>
              </a:rPr>
              <a:t>Цэглээгүй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текст</a:t>
            </a:r>
            <a:r>
              <a:rPr lang="en-US" dirty="0" smtClean="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lvl="1" eaLnBrk="1" hangingPunct="1">
              <a:buFontTx/>
              <a:buNone/>
              <a:defRPr/>
            </a:pPr>
            <a:r>
              <a:rPr lang="en-US" dirty="0" smtClean="0">
                <a:latin typeface="Arial" charset="0"/>
                <a:ea typeface="ＭＳ Ｐゴシック" charset="0"/>
              </a:rPr>
              <a:t>(МЭӨ 1400 </a:t>
            </a:r>
            <a:r>
              <a:rPr lang="en-US" sz="2000" dirty="0" smtClean="0">
                <a:latin typeface="Arial" charset="0"/>
                <a:ea typeface="ＭＳ Ｐゴシック" charset="0"/>
              </a:rPr>
              <a:t>– МЭ</a:t>
            </a:r>
            <a:r>
              <a:rPr lang="en-US" dirty="0" smtClean="0">
                <a:latin typeface="Arial" charset="0"/>
                <a:ea typeface="ＭＳ Ｐゴシック" charset="0"/>
              </a:rPr>
              <a:t> </a:t>
            </a:r>
            <a:r>
              <a:rPr lang="en-US" dirty="0">
                <a:latin typeface="Arial" charset="0"/>
                <a:ea typeface="ＭＳ Ｐゴシック" charset="0"/>
              </a:rPr>
              <a:t>800)</a:t>
            </a:r>
          </a:p>
        </p:txBody>
      </p:sp>
      <p:pic>
        <p:nvPicPr>
          <p:cNvPr id="191492" name="Picture 6" descr="jewish boys at the house of the book"/>
          <p:cNvPicPr>
            <a:picLocks noChangeAspect="1" noChangeArrowheads="1"/>
          </p:cNvPicPr>
          <p:nvPr/>
        </p:nvPicPr>
        <p:blipFill>
          <a:blip r:embed="rId4">
            <a:lum bright="-6000"/>
            <a:extLst>
              <a:ext uri="{28A0092B-C50C-407E-A947-70E740481C1C}">
                <a14:useLocalDpi xmlns:a14="http://schemas.microsoft.com/office/drawing/2010/main" val="0"/>
              </a:ext>
            </a:extLst>
          </a:blip>
          <a:srcRect b="1321"/>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0" y="2286000"/>
            <a:ext cx="7131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0">
                <a:latin typeface="Bwhebb" charset="0"/>
              </a:rPr>
              <a:t>~yhla arb tyvarb</a:t>
            </a:r>
            <a:r>
              <a:rPr lang="en-US" sz="8000"/>
              <a:t> </a:t>
            </a:r>
          </a:p>
        </p:txBody>
      </p:sp>
      <p:sp>
        <p:nvSpPr>
          <p:cNvPr id="191494"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wipe(right)">
                                      <p:cBhvr>
                                        <p:cTn id="17" dur="20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193538"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pic>
        <p:nvPicPr>
          <p:cNvPr id="193539" name="Picture 2" descr="hebrew pointed LeningradCodex2_e.jpg"/>
          <p:cNvPicPr>
            <a:picLocks noChangeAspect="1"/>
          </p:cNvPicPr>
          <p:nvPr/>
        </p:nvPicPr>
        <p:blipFill>
          <a:blip r:embed="rId3">
            <a:extLst>
              <a:ext uri="{28A0092B-C50C-407E-A947-70E740481C1C}">
                <a14:useLocalDpi xmlns:a14="http://schemas.microsoft.com/office/drawing/2010/main" val="0"/>
              </a:ext>
            </a:extLst>
          </a:blip>
          <a:srcRect l="13670"/>
          <a:stretch>
            <a:fillRect/>
          </a:stretch>
        </p:blipFill>
        <p:spPr bwMode="auto">
          <a:xfrm>
            <a:off x="0" y="0"/>
            <a:ext cx="4716463" cy="864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2492375"/>
            <a:ext cx="60372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92500"/>
            <a:ext cx="3048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en-US" sz="2800" b="1" i="1" dirty="0" err="1" smtClean="0">
                <a:solidFill>
                  <a:schemeClr val="bg1"/>
                </a:solidFill>
                <a:latin typeface="Arial" charset="0"/>
                <a:ea typeface="ＭＳ Ｐゴシック" charset="0"/>
                <a:cs typeface="ＭＳ Ｐゴシック" charset="0"/>
              </a:rPr>
              <a:t>Ихэнх</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Еврей</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гар</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бичмэл</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нь</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эгшгийн</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цэггүй</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байдаг</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Мөн</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Еврей</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ба</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Грек</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гар</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бичмэл</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нь</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ихэнхдээ</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үгнүүдийн</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хооронд</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зайгүй</a:t>
            </a:r>
            <a:r>
              <a:rPr lang="en-US" sz="2800" b="1" i="1" dirty="0" smtClean="0">
                <a:solidFill>
                  <a:schemeClr val="bg1"/>
                </a:solidFill>
                <a:latin typeface="Arial" charset="0"/>
                <a:ea typeface="ＭＳ Ｐゴシック" charset="0"/>
                <a:cs typeface="ＭＳ Ｐゴシック" charset="0"/>
              </a:rPr>
              <a:t> </a:t>
            </a:r>
            <a:r>
              <a:rPr lang="en-US" sz="2800" b="1" i="1" dirty="0" err="1" smtClean="0">
                <a:solidFill>
                  <a:schemeClr val="bg1"/>
                </a:solidFill>
                <a:latin typeface="Arial" charset="0"/>
                <a:ea typeface="ＭＳ Ｐゴシック" charset="0"/>
                <a:cs typeface="ＭＳ Ｐゴシック" charset="0"/>
              </a:rPr>
              <a:t>байдаг</a:t>
            </a:r>
            <a:r>
              <a:rPr lang="en-US" sz="2800" b="1" i="1" dirty="0" smtClean="0">
                <a:solidFill>
                  <a:schemeClr val="bg1"/>
                </a:solidFill>
                <a:latin typeface="Arial" charset="0"/>
                <a:ea typeface="ＭＳ Ｐゴシック" charset="0"/>
                <a:cs typeface="ＭＳ Ｐゴシック" charset="0"/>
              </a:rPr>
              <a:t>!</a:t>
            </a:r>
            <a:endParaRPr lang="en-US" sz="2800" dirty="0">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026"/>
          <p:cNvSpPr>
            <a:spLocks noGrp="1" noChangeArrowheads="1"/>
          </p:cNvSpPr>
          <p:nvPr>
            <p:ph type="ctrTitle"/>
          </p:nvPr>
        </p:nvSpPr>
        <p:spPr>
          <a:xfrm>
            <a:off x="0" y="1600200"/>
            <a:ext cx="9144000" cy="762000"/>
          </a:xfrm>
        </p:spPr>
        <p:txBody>
          <a:bodyPr/>
          <a:lstStyle/>
          <a:p>
            <a:pPr eaLnBrk="1" hangingPunct="1"/>
            <a:r>
              <a:rPr lang="en-US" sz="3200" b="1" i="1">
                <a:latin typeface="Arial" charset="0"/>
                <a:ea typeface="ＭＳ Ｐゴシック" charset="0"/>
                <a:cs typeface="ＭＳ Ｐゴシック" charset="0"/>
              </a:rPr>
              <a:t>Та эгшиггүйгээр уншиж бас </a:t>
            </a:r>
            <a:br>
              <a:rPr lang="en-US" sz="3200" b="1" i="1">
                <a:latin typeface="Arial" charset="0"/>
                <a:ea typeface="ＭＳ Ｐゴシック" charset="0"/>
                <a:cs typeface="ＭＳ Ｐゴシック" charset="0"/>
              </a:rPr>
            </a:br>
            <a:r>
              <a:rPr lang="en-US" sz="3200" b="1" i="1">
                <a:latin typeface="Arial" charset="0"/>
                <a:ea typeface="ＭＳ Ｐゴシック" charset="0"/>
                <a:cs typeface="ＭＳ Ｐゴシック" charset="0"/>
              </a:rPr>
              <a:t>болох юм!</a:t>
            </a:r>
            <a:endParaRPr lang="en-US">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Бд гшггр Мнглр р гж л ншх бх, гхд дсгл хснр блмжт блн. Згт бг бз!</a:t>
            </a:r>
          </a:p>
        </p:txBody>
      </p:sp>
      <p:sp>
        <p:nvSpPr>
          <p:cNvPr id="453636" name="Rectangle 1028"/>
          <p:cNvSpPr>
            <a:spLocks noChangeArrowheads="1"/>
          </p:cNvSpPr>
          <p:nvPr/>
        </p:nvSpPr>
        <p:spPr bwMode="auto">
          <a:xfrm>
            <a:off x="152400" y="4114800"/>
            <a:ext cx="899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a:t>Бид эгшиггүйгээр Монголоор арай гэж л унших байх, гэхдээ дасгал хийснээр боломжтой болно.  Зугаатай байгаа биз!</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5" descr="Marriage Arnold 330"/>
          <p:cNvPicPr>
            <a:picLocks noChangeAspect="1" noChangeArrowheads="1"/>
          </p:cNvPicPr>
          <p:nvPr/>
        </p:nvPicPr>
        <p:blipFill>
          <a:blip r:embed="rId3">
            <a:extLst>
              <a:ext uri="{28A0092B-C50C-407E-A947-70E740481C1C}">
                <a14:useLocalDpi xmlns:a14="http://schemas.microsoft.com/office/drawing/2010/main" val="0"/>
              </a:ext>
            </a:extLst>
          </a:blip>
          <a:srcRect t="7301" b="10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4572000" y="-228600"/>
            <a:ext cx="4419600" cy="2084388"/>
          </a:xfrm>
        </p:spPr>
        <p:txBody>
          <a:bodyPr/>
          <a:lstStyle/>
          <a:p>
            <a:pPr algn="r" eaLnBrk="1" hangingPunct="1">
              <a:defRPr/>
            </a:pP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Еврейн</a:t>
            </a:r>
            <a:r>
              <a:rPr lang="en-US" sz="32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утга</a:t>
            </a:r>
            <a:r>
              <a:rPr lang="en-US" sz="32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зохиол</a:t>
            </a:r>
            <a:r>
              <a:rPr lang="en-US" sz="32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дахь</a:t>
            </a:r>
            <a:r>
              <a:rPr lang="en-US" sz="32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200" b="1" dirty="0" err="1">
                <a:solidFill>
                  <a:srgbClr val="000000"/>
                </a:solidFill>
                <a:effectLst>
                  <a:outerShdw blurRad="38100" dist="38100" dir="2700000" algn="tl">
                    <a:srgbClr val="FFFFFF"/>
                  </a:outerShdw>
                </a:effectLst>
                <a:latin typeface="Arial" charset="0"/>
                <a:ea typeface="ＭＳ Ｐゴシック" charset="0"/>
                <a:cs typeface="ＭＳ Ｐゴシック" charset="0"/>
              </a:rPr>
              <a:t>г</a:t>
            </a: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эрлэлтийн</a:t>
            </a:r>
            <a:r>
              <a:rPr lang="en-US" sz="32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суурь</a:t>
            </a:r>
            <a:r>
              <a:rPr lang="en-US" sz="32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2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ойлголт</a:t>
            </a:r>
            <a:endParaRPr lang="en-US"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32771" name="Rectangle 1027"/>
          <p:cNvSpPr>
            <a:spLocks noGrp="1" noChangeArrowheads="1"/>
          </p:cNvSpPr>
          <p:nvPr>
            <p:ph type="body" idx="1"/>
          </p:nvPr>
        </p:nvSpPr>
        <p:spPr>
          <a:xfrm>
            <a:off x="4648200" y="1752600"/>
            <a:ext cx="4495800" cy="3921125"/>
          </a:xfrm>
        </p:spPr>
        <p:txBody>
          <a:bodyPr/>
          <a:lstStyle/>
          <a:p>
            <a:pPr algn="r" eaLnBrk="1" hangingPunct="1">
              <a:lnSpc>
                <a:spcPct val="90000"/>
              </a:lnSpc>
              <a:defRPr/>
            </a:pP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Гэрлэлт</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чуулганыг</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хайрлах</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Христийн</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хайрыг</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дүрсэлдэг</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Eф</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5)</a:t>
            </a:r>
          </a:p>
          <a:p>
            <a:pPr algn="r" eaLnBrk="1" hangingPunct="1">
              <a:lnSpc>
                <a:spcPct val="90000"/>
              </a:lnSpc>
              <a:defRPr/>
            </a:pP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Гэрлэлтийн</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заншлын</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дараалал</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нь</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чуулганы</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эцсийн</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үеийн</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онолтой</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паралел</a:t>
            </a:r>
            <a:r>
              <a:rPr lang="en-US" sz="28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800" b="1"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байдаг</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026" descr="ishscrl"/>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7" name="Rectangle 1027"/>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	</a:t>
            </a:r>
            <a:r>
              <a:rPr lang="en-US" altLang="zh-CN" sz="4000" u="sng" dirty="0" err="1" smtClean="0">
                <a:latin typeface="Arial" charset="0"/>
                <a:ea typeface="SimSun" charset="0"/>
                <a:cs typeface="SimSun" charset="0"/>
              </a:rPr>
              <a:t>Еврей</a:t>
            </a:r>
            <a:r>
              <a:rPr lang="en-US" altLang="zh-CN" sz="4000" dirty="0" smtClean="0">
                <a:latin typeface="Arial" charset="0"/>
                <a:ea typeface="SimSun" charset="0"/>
                <a:cs typeface="SimSun" charset="0"/>
              </a:rPr>
              <a:t>:   </a:t>
            </a:r>
            <a:r>
              <a:rPr lang="en-US" altLang="zh-CN" sz="4000" dirty="0" err="1" smtClean="0">
                <a:latin typeface="Arial" charset="0"/>
                <a:ea typeface="SimSun" charset="0"/>
                <a:cs typeface="SimSun" charset="0"/>
              </a:rPr>
              <a:t>Мазорет</a:t>
            </a:r>
            <a:r>
              <a:rPr lang="en-US" altLang="zh-CN" sz="4000" dirty="0" smtClean="0">
                <a:latin typeface="Arial" charset="0"/>
                <a:ea typeface="SimSun" charset="0"/>
                <a:cs typeface="SimSun" charset="0"/>
              </a:rPr>
              <a:t> </a:t>
            </a:r>
            <a:r>
              <a:rPr lang="en-US" altLang="zh-CN" sz="4000" dirty="0" err="1" smtClean="0">
                <a:latin typeface="Arial" charset="0"/>
                <a:ea typeface="SimSun" charset="0"/>
                <a:cs typeface="SimSun" charset="0"/>
              </a:rPr>
              <a:t>Текст</a:t>
            </a:r>
            <a:r>
              <a:rPr lang="en-US" altLang="zh-CN" sz="4000" dirty="0" smtClean="0">
                <a:latin typeface="Arial" charset="0"/>
                <a:ea typeface="SimSun" charset="0"/>
                <a:cs typeface="SimSun" charset="0"/>
              </a:rPr>
              <a:t> </a:t>
            </a:r>
            <a:r>
              <a:rPr lang="en-US" altLang="zh-CN" sz="4000" dirty="0">
                <a:latin typeface="Arial" charset="0"/>
                <a:ea typeface="SimSun" charset="0"/>
                <a:cs typeface="SimSun" charset="0"/>
              </a:rPr>
              <a:t>(MT)</a:t>
            </a:r>
            <a:endParaRPr lang="en-US" sz="4000" dirty="0">
              <a:latin typeface="Arial" charset="0"/>
              <a:ea typeface="ＭＳ Ｐゴシック" charset="0"/>
              <a:cs typeface="ＭＳ Ｐゴシック" charset="0"/>
            </a:endParaRPr>
          </a:p>
        </p:txBody>
      </p:sp>
      <p:sp>
        <p:nvSpPr>
          <p:cNvPr id="451588" name="Rectangle 1028"/>
          <p:cNvSpPr>
            <a:spLocks noGrp="1" noChangeArrowheads="1"/>
          </p:cNvSpPr>
          <p:nvPr>
            <p:ph type="body" sz="half" idx="1"/>
          </p:nvPr>
        </p:nvSpPr>
        <p:spPr>
          <a:xfrm>
            <a:off x="0" y="1447800"/>
            <a:ext cx="4953000" cy="1066800"/>
          </a:xfrm>
        </p:spPr>
        <p:txBody>
          <a:bodyPr/>
          <a:lstStyle/>
          <a:p>
            <a:pPr eaLnBrk="1" hangingPunct="1">
              <a:defRPr/>
            </a:pPr>
            <a:r>
              <a:rPr lang="en-US" dirty="0" err="1" smtClean="0">
                <a:latin typeface="Arial" charset="0"/>
                <a:ea typeface="ＭＳ Ｐゴシック" charset="0"/>
                <a:cs typeface="ＭＳ Ｐゴシック" charset="0"/>
              </a:rPr>
              <a:t>Цэглээгүй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текст</a:t>
            </a:r>
            <a:r>
              <a:rPr lang="en-US" dirty="0" smtClean="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lvl="1" eaLnBrk="1" hangingPunct="1">
              <a:buFontTx/>
              <a:buNone/>
              <a:defRPr/>
            </a:pPr>
            <a:r>
              <a:rPr lang="en-US" dirty="0" smtClean="0">
                <a:latin typeface="Arial" charset="0"/>
                <a:ea typeface="ＭＳ Ｐゴシック" charset="0"/>
              </a:rPr>
              <a:t>(МЭӨ 1400 </a:t>
            </a:r>
            <a:r>
              <a:rPr lang="en-US" sz="2000" dirty="0" smtClean="0">
                <a:latin typeface="Arial" charset="0"/>
                <a:ea typeface="ＭＳ Ｐゴシック" charset="0"/>
              </a:rPr>
              <a:t>– МЭ </a:t>
            </a:r>
            <a:r>
              <a:rPr lang="en-US" dirty="0" smtClean="0">
                <a:latin typeface="Arial" charset="0"/>
                <a:ea typeface="ＭＳ Ｐゴシック" charset="0"/>
              </a:rPr>
              <a:t>800</a:t>
            </a:r>
            <a:r>
              <a:rPr lang="en-US" dirty="0">
                <a:latin typeface="Arial" charset="0"/>
                <a:ea typeface="ＭＳ Ｐゴシック" charset="0"/>
              </a:rPr>
              <a:t>)</a:t>
            </a:r>
          </a:p>
        </p:txBody>
      </p:sp>
      <p:sp>
        <p:nvSpPr>
          <p:cNvPr id="451589" name="Rectangle 1029"/>
          <p:cNvSpPr>
            <a:spLocks noGrp="1" noChangeArrowheads="1"/>
          </p:cNvSpPr>
          <p:nvPr>
            <p:ph type="body" sz="half" idx="2"/>
          </p:nvPr>
        </p:nvSpPr>
        <p:spPr>
          <a:xfrm>
            <a:off x="3924300" y="1447800"/>
            <a:ext cx="5219700" cy="1066800"/>
          </a:xfrm>
        </p:spPr>
        <p:txBody>
          <a:bodyPr/>
          <a:lstStyle/>
          <a:p>
            <a:pPr eaLnBrk="1" hangingPunct="1">
              <a:defRPr/>
            </a:pPr>
            <a:r>
              <a:rPr lang="en-US" dirty="0" err="1" smtClean="0">
                <a:latin typeface="Arial" charset="0"/>
                <a:ea typeface="ＭＳ Ｐゴシック" charset="0"/>
                <a:cs typeface="ＭＳ Ｐゴシック" charset="0"/>
              </a:rPr>
              <a:t>Мазоретчүүд</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цэглэсэн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текст</a:t>
            </a:r>
            <a:endParaRPr lang="en-US" dirty="0">
              <a:latin typeface="Arial" charset="0"/>
              <a:ea typeface="ＭＳ Ｐゴシック" charset="0"/>
              <a:cs typeface="ＭＳ Ｐゴシック" charset="0"/>
            </a:endParaRPr>
          </a:p>
          <a:p>
            <a:pPr lvl="1" eaLnBrk="1" hangingPunct="1">
              <a:buFontTx/>
              <a:buNone/>
              <a:defRPr/>
            </a:pPr>
            <a:r>
              <a:rPr lang="en-US" dirty="0" smtClean="0">
                <a:latin typeface="Arial" charset="0"/>
                <a:ea typeface="ＭＳ Ｐゴシック" charset="0"/>
              </a:rPr>
              <a:t>(</a:t>
            </a:r>
            <a:r>
              <a:rPr lang="en-US" sz="2000" dirty="0" smtClean="0">
                <a:latin typeface="Arial" charset="0"/>
                <a:ea typeface="ＭＳ Ｐゴシック" charset="0"/>
              </a:rPr>
              <a:t>МЭ</a:t>
            </a:r>
            <a:r>
              <a:rPr lang="en-US" dirty="0" smtClean="0">
                <a:latin typeface="Arial" charset="0"/>
                <a:ea typeface="ＭＳ Ｐゴシック" charset="0"/>
              </a:rPr>
              <a:t> </a:t>
            </a:r>
            <a:r>
              <a:rPr lang="en-US" dirty="0">
                <a:latin typeface="Arial" charset="0"/>
                <a:ea typeface="ＭＳ Ｐゴシック" charset="0"/>
              </a:rPr>
              <a:t>800 - </a:t>
            </a:r>
            <a:r>
              <a:rPr lang="en-US" dirty="0" err="1" smtClean="0">
                <a:latin typeface="Arial" charset="0"/>
                <a:ea typeface="ＭＳ Ｐゴシック" charset="0"/>
              </a:rPr>
              <a:t>өнөөг</a:t>
            </a:r>
            <a:r>
              <a:rPr lang="en-US" dirty="0" smtClean="0">
                <a:latin typeface="Arial" charset="0"/>
                <a:ea typeface="ＭＳ Ｐゴシック" charset="0"/>
              </a:rPr>
              <a:t> </a:t>
            </a:r>
            <a:r>
              <a:rPr lang="en-US" dirty="0" err="1" smtClean="0">
                <a:latin typeface="Arial" charset="0"/>
                <a:ea typeface="ＭＳ Ｐゴシック" charset="0"/>
              </a:rPr>
              <a:t>хүртэл</a:t>
            </a:r>
            <a:r>
              <a:rPr lang="en-US" dirty="0" smtClean="0">
                <a:latin typeface="Arial" charset="0"/>
                <a:ea typeface="ＭＳ Ｐゴシック" charset="0"/>
              </a:rPr>
              <a:t>)</a:t>
            </a:r>
            <a:endParaRPr lang="en-US" dirty="0">
              <a:latin typeface="Arial" charset="0"/>
              <a:ea typeface="ＭＳ Ｐゴシック" charset="0"/>
            </a:endParaRPr>
          </a:p>
        </p:txBody>
      </p:sp>
      <p:pic>
        <p:nvPicPr>
          <p:cNvPr id="197637" name="Picture 1030" descr="jewish boys at the house of the book"/>
          <p:cNvPicPr>
            <a:picLocks noChangeAspect="1" noChangeArrowheads="1"/>
          </p:cNvPicPr>
          <p:nvPr/>
        </p:nvPicPr>
        <p:blipFill>
          <a:blip r:embed="rId4">
            <a:lum bright="-6000"/>
            <a:extLst>
              <a:ext uri="{28A0092B-C50C-407E-A947-70E740481C1C}">
                <a14:useLocalDpi xmlns:a14="http://schemas.microsoft.com/office/drawing/2010/main" val="0"/>
              </a:ext>
            </a:extLst>
          </a:blip>
          <a:srcRect b="1321"/>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1031"/>
          <p:cNvSpPr txBox="1">
            <a:spLocks noChangeArrowheads="1"/>
          </p:cNvSpPr>
          <p:nvPr/>
        </p:nvSpPr>
        <p:spPr bwMode="auto">
          <a:xfrm>
            <a:off x="0" y="2286000"/>
            <a:ext cx="7131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0">
                <a:latin typeface="Bwhebb" charset="0"/>
              </a:rPr>
              <a:t>~yhla arb tyvarb</a:t>
            </a:r>
            <a:r>
              <a:rPr lang="en-US" sz="8000"/>
              <a:t> </a:t>
            </a:r>
          </a:p>
        </p:txBody>
      </p:sp>
      <p:sp>
        <p:nvSpPr>
          <p:cNvPr id="451592" name="Text Box 1032"/>
          <p:cNvSpPr txBox="1">
            <a:spLocks noChangeArrowheads="1"/>
          </p:cNvSpPr>
          <p:nvPr/>
        </p:nvSpPr>
        <p:spPr bwMode="auto">
          <a:xfrm>
            <a:off x="0" y="3914775"/>
            <a:ext cx="65325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mihole     arab   htihsereb </a:t>
            </a:r>
          </a:p>
        </p:txBody>
      </p:sp>
      <p:sp>
        <p:nvSpPr>
          <p:cNvPr id="451593" name="Text Box 1033"/>
          <p:cNvSpPr txBox="1">
            <a:spLocks noChangeArrowheads="1"/>
          </p:cNvSpPr>
          <p:nvPr/>
        </p:nvSpPr>
        <p:spPr bwMode="auto">
          <a:xfrm>
            <a:off x="0" y="5373688"/>
            <a:ext cx="71723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0">
                <a:latin typeface="Bwhebb" charset="0"/>
              </a:rPr>
              <a:t>~yhi_l{a/ ar"äB</a:t>
            </a:r>
            <a:r>
              <a:rPr lang="fr-FR" sz="8000">
                <a:latin typeface="Bwhebb" charset="0"/>
              </a:rPr>
              <a:t>'</a:t>
            </a:r>
            <a:r>
              <a:rPr lang="en-US" sz="8000">
                <a:latin typeface="Bwhebb" charset="0"/>
              </a:rPr>
              <a:t> tyviÞarEB.</a:t>
            </a:r>
            <a:r>
              <a:rPr lang="en-US" sz="8000"/>
              <a:t> </a:t>
            </a:r>
          </a:p>
        </p:txBody>
      </p:sp>
      <p:sp>
        <p:nvSpPr>
          <p:cNvPr id="451594" name="Text Box 1034"/>
          <p:cNvSpPr txBox="1">
            <a:spLocks noChangeArrowheads="1"/>
          </p:cNvSpPr>
          <p:nvPr/>
        </p:nvSpPr>
        <p:spPr bwMode="auto">
          <a:xfrm>
            <a:off x="0" y="4484688"/>
            <a:ext cx="602456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Bereshith bara   elohim </a:t>
            </a:r>
          </a:p>
        </p:txBody>
      </p:sp>
      <p:sp>
        <p:nvSpPr>
          <p:cNvPr id="451595" name="Text Box 1035"/>
          <p:cNvSpPr txBox="1">
            <a:spLocks noChangeArrowheads="1"/>
          </p:cNvSpPr>
          <p:nvPr/>
        </p:nvSpPr>
        <p:spPr bwMode="auto">
          <a:xfrm>
            <a:off x="0" y="5054600"/>
            <a:ext cx="57626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a:latin typeface="Times New Roman" charset="0"/>
              </a:rPr>
              <a:t>Эхэнд Бурхан бүтээсэн </a:t>
            </a:r>
          </a:p>
        </p:txBody>
      </p:sp>
      <p:sp>
        <p:nvSpPr>
          <p:cNvPr id="197643" name="Text Box 103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197644" name="Text Box 1037"/>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1589">
                                            <p:txEl>
                                              <p:pRg st="1" end="1"/>
                                            </p:txEl>
                                          </p:spTgt>
                                        </p:tgtEl>
                                        <p:attrNameLst>
                                          <p:attrName>style.visibility</p:attrName>
                                        </p:attrNameLst>
                                      </p:cBhvr>
                                      <p:to>
                                        <p:strVal val="visible"/>
                                      </p:to>
                                    </p:set>
                                    <p:animEffect transition="in" filter="dissolve">
                                      <p:cBhvr>
                                        <p:cTn id="27" dur="500"/>
                                        <p:tgtEl>
                                          <p:spTgt spid="45158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51593"/>
                                        </p:tgtEl>
                                        <p:attrNameLst>
                                          <p:attrName>style.visibility</p:attrName>
                                        </p:attrNameLst>
                                      </p:cBhvr>
                                      <p:to>
                                        <p:strVal val="visible"/>
                                      </p:to>
                                    </p:set>
                                    <p:animEffect transition="in" filter="wipe(right)">
                                      <p:cBhvr>
                                        <p:cTn id="32" dur="500"/>
                                        <p:tgtEl>
                                          <p:spTgt spid="45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3" grpId="0"/>
      <p:bldP spid="451594" grpId="0"/>
      <p:bldP spid="45159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6" descr="column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744913" y="0"/>
            <a:ext cx="5399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2" name="Picture 4" descr="redseamap"/>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dirty="0">
                <a:latin typeface="Arial" charset="0"/>
                <a:ea typeface="SimSun" charset="0"/>
                <a:cs typeface="SimSun" charset="0"/>
              </a:rPr>
              <a:t>2. </a:t>
            </a:r>
            <a:r>
              <a:rPr lang="en-US" altLang="zh-CN" u="sng" dirty="0" err="1" smtClean="0">
                <a:latin typeface="Arial" charset="0"/>
                <a:ea typeface="SimSun" charset="0"/>
                <a:cs typeface="SimSun" charset="0"/>
              </a:rPr>
              <a:t>Грек</a:t>
            </a:r>
            <a:r>
              <a:rPr lang="en-US" altLang="zh-CN" dirty="0" smtClean="0">
                <a:latin typeface="Arial" charset="0"/>
                <a:ea typeface="SimSun" charset="0"/>
                <a:cs typeface="SimSun" charset="0"/>
              </a:rPr>
              <a:t>: </a:t>
            </a:r>
            <a:r>
              <a:rPr lang="en-US" altLang="zh-CN" dirty="0" err="1" smtClean="0">
                <a:latin typeface="Arial" charset="0"/>
                <a:ea typeface="SimSun" charset="0"/>
                <a:cs typeface="SimSun" charset="0"/>
              </a:rPr>
              <a:t>Септугинт</a:t>
            </a:r>
            <a:r>
              <a:rPr lang="en-US" altLang="zh-CN" dirty="0" smtClean="0">
                <a:latin typeface="Arial" charset="0"/>
                <a:ea typeface="SimSun" charset="0"/>
                <a:cs typeface="SimSun" charset="0"/>
              </a:rPr>
              <a:t> </a:t>
            </a:r>
            <a:r>
              <a:rPr lang="en-US" altLang="zh-CN" dirty="0">
                <a:latin typeface="Arial" charset="0"/>
                <a:ea typeface="SimSun" charset="0"/>
                <a:cs typeface="SimSun" charset="0"/>
              </a:rPr>
              <a:t>(LXX)</a:t>
            </a:r>
            <a:endParaRPr lang="en-US" dirty="0">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dirty="0" smtClean="0">
                <a:latin typeface="Arial" charset="0"/>
                <a:ea typeface="ＭＳ Ｐゴシック" charset="0"/>
                <a:cs typeface="ＭＳ Ｐゴシック" charset="0"/>
              </a:rPr>
              <a:t>ХГ-</a:t>
            </a:r>
            <a:r>
              <a:rPr lang="en-US" dirty="0" err="1" smtClean="0">
                <a:latin typeface="Arial" charset="0"/>
                <a:ea typeface="ＭＳ Ｐゴシック" charset="0"/>
                <a:cs typeface="ＭＳ Ｐゴシック" charset="0"/>
              </a:rPr>
              <a:t>ний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Еврей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текст</a:t>
            </a:r>
            <a:r>
              <a:rPr lang="en-US" dirty="0" smtClean="0">
                <a:latin typeface="Arial" charset="0"/>
                <a:ea typeface="ＭＳ Ｐゴシック" charset="0"/>
                <a:cs typeface="ＭＳ Ｐゴシック" charset="0"/>
              </a:rPr>
              <a:t> МЭӨ 250 </a:t>
            </a:r>
            <a:r>
              <a:rPr lang="en-US" dirty="0" err="1" smtClean="0">
                <a:latin typeface="Arial" charset="0"/>
                <a:ea typeface="ＭＳ Ｐゴシック" charset="0"/>
                <a:cs typeface="ＭＳ Ｐゴシック" charset="0"/>
              </a:rPr>
              <a:t>оны</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орчим</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Александрт</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Грек</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хэл</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рүү</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хөрвүүлэгдсэн</a:t>
            </a:r>
            <a:endParaRPr lang="en-US" dirty="0">
              <a:latin typeface="Arial" charset="0"/>
              <a:ea typeface="ＭＳ Ｐゴシック" charset="0"/>
              <a:cs typeface="ＭＳ Ｐゴシック" charset="0"/>
            </a:endParaRPr>
          </a:p>
        </p:txBody>
      </p:sp>
      <p:sp>
        <p:nvSpPr>
          <p:cNvPr id="17415" name="Text Box 7"/>
          <p:cNvSpPr txBox="1">
            <a:spLocks noChangeArrowheads="1"/>
          </p:cNvSpPr>
          <p:nvPr/>
        </p:nvSpPr>
        <p:spPr bwMode="auto">
          <a:xfrm>
            <a:off x="412750" y="3886200"/>
            <a:ext cx="7131050" cy="13112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a:spAutoFit/>
          </a:bodyPr>
          <a:lstStyle/>
          <a:p>
            <a:pPr>
              <a:defRPr/>
            </a:pPr>
            <a:r>
              <a:rPr lang="en-US" sz="8000" dirty="0">
                <a:latin typeface="Bwhebb" pitchFamily="22" charset="0"/>
                <a:ea typeface="+mn-ea"/>
                <a:cs typeface="+mn-cs"/>
              </a:rPr>
              <a:t>~</a:t>
            </a:r>
            <a:r>
              <a:rPr lang="en-US" sz="8000" dirty="0" err="1">
                <a:latin typeface="Bwhebb" pitchFamily="22" charset="0"/>
                <a:ea typeface="+mn-ea"/>
                <a:cs typeface="+mn-cs"/>
              </a:rPr>
              <a:t>yhla</a:t>
            </a:r>
            <a:r>
              <a:rPr lang="en-US" sz="8000" dirty="0">
                <a:latin typeface="Bwhebb" pitchFamily="22" charset="0"/>
                <a:ea typeface="+mn-ea"/>
                <a:cs typeface="+mn-cs"/>
              </a:rPr>
              <a:t> </a:t>
            </a:r>
            <a:r>
              <a:rPr lang="en-US" sz="8000" dirty="0" err="1">
                <a:latin typeface="Bwhebb" pitchFamily="22" charset="0"/>
                <a:ea typeface="+mn-ea"/>
                <a:cs typeface="+mn-cs"/>
              </a:rPr>
              <a:t>arb</a:t>
            </a:r>
            <a:r>
              <a:rPr lang="en-US" sz="8000" dirty="0">
                <a:latin typeface="Bwhebb" pitchFamily="22" charset="0"/>
                <a:ea typeface="+mn-ea"/>
                <a:cs typeface="+mn-cs"/>
              </a:rPr>
              <a:t> </a:t>
            </a:r>
            <a:r>
              <a:rPr lang="en-US" sz="8000" dirty="0" err="1">
                <a:latin typeface="Bwhebb" pitchFamily="22" charset="0"/>
                <a:ea typeface="+mn-ea"/>
                <a:cs typeface="+mn-cs"/>
              </a:rPr>
              <a:t>tyvarb</a:t>
            </a:r>
            <a:r>
              <a:rPr lang="en-US" sz="8000" dirty="0">
                <a:latin typeface="Arial" pitchFamily="22" charset="0"/>
                <a:ea typeface="+mn-ea"/>
                <a:cs typeface="+mn-cs"/>
              </a:rPr>
              <a:t> </a:t>
            </a:r>
          </a:p>
        </p:txBody>
      </p:sp>
      <p:sp>
        <p:nvSpPr>
          <p:cNvPr id="17416" name="Text Box 8"/>
          <p:cNvSpPr txBox="1">
            <a:spLocks noChangeArrowheads="1"/>
          </p:cNvSpPr>
          <p:nvPr/>
        </p:nvSpPr>
        <p:spPr bwMode="auto">
          <a:xfrm>
            <a:off x="412750" y="5699125"/>
            <a:ext cx="8407400" cy="923925"/>
          </a:xfrm>
          <a:prstGeom prst="rect">
            <a:avLst/>
          </a:prstGeom>
          <a:gradFill rotWithShape="1">
            <a:gsLst>
              <a:gs pos="0">
                <a:srgbClr val="002F00"/>
              </a:gs>
              <a:gs pos="5000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5400">
                <a:latin typeface="Bwgrkl" charset="0"/>
              </a:rPr>
              <a:t>evn avrch/| evpoi,hsen o` qeo.j</a:t>
            </a:r>
            <a:r>
              <a:rPr lang="en-US" sz="5400">
                <a:latin typeface="Bwhebb" charset="0"/>
              </a:rPr>
              <a:t> </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1128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0"/>
            <a:ext cx="13684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90" name="Picture 13" descr="j03354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900" y="3886200"/>
            <a:ext cx="18161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99692" name="Text Box 1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1000" fill="hold"/>
                                        <p:tgtEl>
                                          <p:spTgt spid="17415"/>
                                        </p:tgtEl>
                                        <p:attrNameLst>
                                          <p:attrName>ppt_w</p:attrName>
                                        </p:attrNameLst>
                                      </p:cBhvr>
                                      <p:tavLst>
                                        <p:tav tm="0">
                                          <p:val>
                                            <p:fltVal val="0"/>
                                          </p:val>
                                        </p:tav>
                                        <p:tav tm="100000">
                                          <p:val>
                                            <p:strVal val="#ppt_w"/>
                                          </p:val>
                                        </p:tav>
                                      </p:tavLst>
                                    </p:anim>
                                    <p:anim calcmode="lin" valueType="num">
                                      <p:cBhvr>
                                        <p:cTn id="23" dur="1000" fill="hold"/>
                                        <p:tgtEl>
                                          <p:spTgt spid="17415"/>
                                        </p:tgtEl>
                                        <p:attrNameLst>
                                          <p:attrName>ppt_h</p:attrName>
                                        </p:attrNameLst>
                                      </p:cBhvr>
                                      <p:tavLst>
                                        <p:tav tm="0">
                                          <p:val>
                                            <p:fltVal val="0"/>
                                          </p:val>
                                        </p:tav>
                                        <p:tav tm="100000">
                                          <p:val>
                                            <p:strVal val="#ppt_h"/>
                                          </p:val>
                                        </p:tav>
                                      </p:tavLst>
                                    </p:anim>
                                    <p:anim calcmode="lin" valueType="num">
                                      <p:cBhvr>
                                        <p:cTn id="24"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7420"/>
                                        </p:tgtEl>
                                        <p:attrNameLst>
                                          <p:attrName>style.visibility</p:attrName>
                                        </p:attrNameLst>
                                      </p:cBhvr>
                                      <p:to>
                                        <p:strVal val="visible"/>
                                      </p:to>
                                    </p:set>
                                    <p:anim calcmode="lin" valueType="num">
                                      <p:cBhvr>
                                        <p:cTn id="30" dur="1000" fill="hold"/>
                                        <p:tgtEl>
                                          <p:spTgt spid="17420"/>
                                        </p:tgtEl>
                                        <p:attrNameLst>
                                          <p:attrName>ppt_w</p:attrName>
                                        </p:attrNameLst>
                                      </p:cBhvr>
                                      <p:tavLst>
                                        <p:tav tm="0">
                                          <p:val>
                                            <p:fltVal val="0"/>
                                          </p:val>
                                        </p:tav>
                                        <p:tav tm="100000">
                                          <p:val>
                                            <p:strVal val="#ppt_w"/>
                                          </p:val>
                                        </p:tav>
                                      </p:tavLst>
                                    </p:anim>
                                    <p:anim calcmode="lin" valueType="num">
                                      <p:cBhvr>
                                        <p:cTn id="31" dur="1000" fill="hold"/>
                                        <p:tgtEl>
                                          <p:spTgt spid="17420"/>
                                        </p:tgtEl>
                                        <p:attrNameLst>
                                          <p:attrName>ppt_h</p:attrName>
                                        </p:attrNameLst>
                                      </p:cBhvr>
                                      <p:tavLst>
                                        <p:tav tm="0">
                                          <p:val>
                                            <p:fltVal val="0"/>
                                          </p:val>
                                        </p:tav>
                                        <p:tav tm="100000">
                                          <p:val>
                                            <p:strVal val="#ppt_h"/>
                                          </p:val>
                                        </p:tav>
                                      </p:tavLst>
                                    </p:anim>
                                    <p:anim calcmode="lin" valueType="num">
                                      <p:cBhvr>
                                        <p:cTn id="32"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p:cTn id="38" dur="1000" fill="hold"/>
                                        <p:tgtEl>
                                          <p:spTgt spid="17417"/>
                                        </p:tgtEl>
                                        <p:attrNameLst>
                                          <p:attrName>ppt_w</p:attrName>
                                        </p:attrNameLst>
                                      </p:cBhvr>
                                      <p:tavLst>
                                        <p:tav tm="0">
                                          <p:val>
                                            <p:fltVal val="0"/>
                                          </p:val>
                                        </p:tav>
                                        <p:tav tm="100000">
                                          <p:val>
                                            <p:strVal val="#ppt_w"/>
                                          </p:val>
                                        </p:tav>
                                      </p:tavLst>
                                    </p:anim>
                                    <p:anim calcmode="lin" valueType="num">
                                      <p:cBhvr>
                                        <p:cTn id="39" dur="1000" fill="hold"/>
                                        <p:tgtEl>
                                          <p:spTgt spid="17417"/>
                                        </p:tgtEl>
                                        <p:attrNameLst>
                                          <p:attrName>ppt_h</p:attrName>
                                        </p:attrNameLst>
                                      </p:cBhvr>
                                      <p:tavLst>
                                        <p:tav tm="0">
                                          <p:val>
                                            <p:fltVal val="0"/>
                                          </p:val>
                                        </p:tav>
                                        <p:tav tm="100000">
                                          <p:val>
                                            <p:strVal val="#ppt_h"/>
                                          </p:val>
                                        </p:tav>
                                      </p:tavLst>
                                    </p:anim>
                                    <p:anim calcmode="lin" valueType="num">
                                      <p:cBhvr>
                                        <p:cTn id="40"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000"/>
                            </p:stCondLst>
                            <p:childTnLst>
                              <p:par>
                                <p:cTn id="43" presetID="15" presetClass="entr" presetSubtype="0" fill="hold" grpId="0" nodeType="afterEffect">
                                  <p:stCondLst>
                                    <p:cond delay="0"/>
                                  </p:stCondLst>
                                  <p:childTnLst>
                                    <p:set>
                                      <p:cBhvr>
                                        <p:cTn id="44" dur="1" fill="hold">
                                          <p:stCondLst>
                                            <p:cond delay="0"/>
                                          </p:stCondLst>
                                        </p:cTn>
                                        <p:tgtEl>
                                          <p:spTgt spid="17422"/>
                                        </p:tgtEl>
                                        <p:attrNameLst>
                                          <p:attrName>style.visibility</p:attrName>
                                        </p:attrNameLst>
                                      </p:cBhvr>
                                      <p:to>
                                        <p:strVal val="visible"/>
                                      </p:to>
                                    </p:set>
                                    <p:anim calcmode="lin" valueType="num">
                                      <p:cBhvr>
                                        <p:cTn id="45" dur="1000" fill="hold"/>
                                        <p:tgtEl>
                                          <p:spTgt spid="17422"/>
                                        </p:tgtEl>
                                        <p:attrNameLst>
                                          <p:attrName>ppt_w</p:attrName>
                                        </p:attrNameLst>
                                      </p:cBhvr>
                                      <p:tavLst>
                                        <p:tav tm="0">
                                          <p:val>
                                            <p:fltVal val="0"/>
                                          </p:val>
                                        </p:tav>
                                        <p:tav tm="100000">
                                          <p:val>
                                            <p:strVal val="#ppt_w"/>
                                          </p:val>
                                        </p:tav>
                                      </p:tavLst>
                                    </p:anim>
                                    <p:anim calcmode="lin" valueType="num">
                                      <p:cBhvr>
                                        <p:cTn id="46" dur="1000" fill="hold"/>
                                        <p:tgtEl>
                                          <p:spTgt spid="17422"/>
                                        </p:tgtEl>
                                        <p:attrNameLst>
                                          <p:attrName>ppt_h</p:attrName>
                                        </p:attrNameLst>
                                      </p:cBhvr>
                                      <p:tavLst>
                                        <p:tav tm="0">
                                          <p:val>
                                            <p:fltVal val="0"/>
                                          </p:val>
                                        </p:tav>
                                        <p:tav tm="100000">
                                          <p:val>
                                            <p:strVal val="#ppt_h"/>
                                          </p:val>
                                        </p:tav>
                                      </p:tavLst>
                                    </p:anim>
                                    <p:anim calcmode="lin" valueType="num">
                                      <p:cBhvr>
                                        <p:cTn id="47"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17419"/>
                                        </p:tgtEl>
                                        <p:attrNameLst>
                                          <p:attrName>style.visibility</p:attrName>
                                        </p:attrNameLst>
                                      </p:cBhvr>
                                      <p:to>
                                        <p:strVal val="visible"/>
                                      </p:to>
                                    </p:set>
                                    <p:anim calcmode="lin" valueType="num">
                                      <p:cBhvr>
                                        <p:cTn id="53" dur="1000" fill="hold"/>
                                        <p:tgtEl>
                                          <p:spTgt spid="17419"/>
                                        </p:tgtEl>
                                        <p:attrNameLst>
                                          <p:attrName>ppt_w</p:attrName>
                                        </p:attrNameLst>
                                      </p:cBhvr>
                                      <p:tavLst>
                                        <p:tav tm="0">
                                          <p:val>
                                            <p:fltVal val="0"/>
                                          </p:val>
                                        </p:tav>
                                        <p:tav tm="100000">
                                          <p:val>
                                            <p:strVal val="#ppt_w"/>
                                          </p:val>
                                        </p:tav>
                                      </p:tavLst>
                                    </p:anim>
                                    <p:anim calcmode="lin" valueType="num">
                                      <p:cBhvr>
                                        <p:cTn id="54" dur="1000" fill="hold"/>
                                        <p:tgtEl>
                                          <p:spTgt spid="17419"/>
                                        </p:tgtEl>
                                        <p:attrNameLst>
                                          <p:attrName>ppt_h</p:attrName>
                                        </p:attrNameLst>
                                      </p:cBhvr>
                                      <p:tavLst>
                                        <p:tav tm="0">
                                          <p:val>
                                            <p:fltVal val="0"/>
                                          </p:val>
                                        </p:tav>
                                        <p:tav tm="100000">
                                          <p:val>
                                            <p:strVal val="#ppt_h"/>
                                          </p:val>
                                        </p:tav>
                                      </p:tavLst>
                                    </p:anim>
                                    <p:anim calcmode="lin" valueType="num">
                                      <p:cBhvr>
                                        <p:cTn id="55"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7416"/>
                                        </p:tgtEl>
                                        <p:attrNameLst>
                                          <p:attrName>style.visibility</p:attrName>
                                        </p:attrNameLst>
                                      </p:cBhvr>
                                      <p:to>
                                        <p:strVal val="visible"/>
                                      </p:to>
                                    </p:set>
                                    <p:anim calcmode="lin" valueType="num">
                                      <p:cBhvr>
                                        <p:cTn id="61" dur="1000" fill="hold"/>
                                        <p:tgtEl>
                                          <p:spTgt spid="17416"/>
                                        </p:tgtEl>
                                        <p:attrNameLst>
                                          <p:attrName>ppt_w</p:attrName>
                                        </p:attrNameLst>
                                      </p:cBhvr>
                                      <p:tavLst>
                                        <p:tav tm="0">
                                          <p:val>
                                            <p:fltVal val="0"/>
                                          </p:val>
                                        </p:tav>
                                        <p:tav tm="100000">
                                          <p:val>
                                            <p:strVal val="#ppt_w"/>
                                          </p:val>
                                        </p:tav>
                                      </p:tavLst>
                                    </p:anim>
                                    <p:anim calcmode="lin" valueType="num">
                                      <p:cBhvr>
                                        <p:cTn id="62" dur="1000" fill="hold"/>
                                        <p:tgtEl>
                                          <p:spTgt spid="17416"/>
                                        </p:tgtEl>
                                        <p:attrNameLst>
                                          <p:attrName>ppt_h</p:attrName>
                                        </p:attrNameLst>
                                      </p:cBhvr>
                                      <p:tavLst>
                                        <p:tav tm="0">
                                          <p:val>
                                            <p:fltVal val="0"/>
                                          </p:val>
                                        </p:tav>
                                        <p:tav tm="100000">
                                          <p:val>
                                            <p:strVal val="#ppt_h"/>
                                          </p:val>
                                        </p:tav>
                                      </p:tavLst>
                                    </p:anim>
                                    <p:anim calcmode="lin" valueType="num">
                                      <p:cBhvr>
                                        <p:cTn id="63" dur="1000" fill="hold"/>
                                        <p:tgtEl>
                                          <p:spTgt spid="1741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74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5" grpId="0" animBg="1" autoUpdateAnimBg="0"/>
      <p:bldP spid="17416" grpId="0" animBg="1" autoUpdateAnimBg="0"/>
      <p:bldP spid="17417" grpId="0" animBg="1"/>
      <p:bldP spid="174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77827" name="Rectangle 3"/>
          <p:cNvSpPr>
            <a:spLocks noGrp="1" noChangeArrowheads="1"/>
          </p:cNvSpPr>
          <p:nvPr>
            <p:ph type="body" idx="1"/>
          </p:nvPr>
        </p:nvSpPr>
        <p:spPr>
          <a:xfrm>
            <a:off x="4114800" y="1905000"/>
            <a:ext cx="5029200" cy="4572000"/>
          </a:xfrm>
        </p:spPr>
        <p:txBody>
          <a:bodyPr/>
          <a:lstStyle/>
          <a:p>
            <a:pPr marL="450850" indent="-450850" eaLnBrk="1" hangingPunct="1">
              <a:lnSpc>
                <a:spcPct val="90000"/>
              </a:lnSpc>
              <a:buFont typeface="Arial" charset="0"/>
              <a:buAutoNum type="arabicPeriod"/>
              <a:defRPr/>
            </a:pPr>
            <a:r>
              <a:rPr lang="en-US" sz="2800" b="1" dirty="0" err="1" smtClean="0">
                <a:latin typeface="Arial" charset="0"/>
                <a:ea typeface="ＭＳ Ｐゴシック" charset="0"/>
                <a:cs typeface="ＭＳ Ｐゴシック" charset="0"/>
              </a:rPr>
              <a:t>Еврей</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бичээсийн</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эртний</a:t>
            </a:r>
            <a:r>
              <a:rPr lang="en-US" sz="2800" b="1" dirty="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хөрвүүлэг</a:t>
            </a: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dirty="0" err="1" smtClean="0">
                <a:latin typeface="Arial" charset="0"/>
                <a:ea typeface="ＭＳ Ｐゴシック" charset="0"/>
                <a:cs typeface="ＭＳ Ｐゴシック" charset="0"/>
              </a:rPr>
              <a:t>Еврейчүүд</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өндөр</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үнэлдэг</a:t>
            </a: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dirty="0" err="1" smtClean="0">
                <a:latin typeface="Arial" charset="0"/>
                <a:ea typeface="ＭＳ Ｐゴシック" charset="0"/>
                <a:cs typeface="ＭＳ Ｐゴシック" charset="0"/>
              </a:rPr>
              <a:t>Эцэг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текст</a:t>
            </a: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dirty="0" err="1" smtClean="0">
                <a:latin typeface="Arial" charset="0"/>
                <a:ea typeface="ＭＳ Ｐゴシック" charset="0"/>
                <a:cs typeface="ＭＳ Ｐゴシック" charset="0"/>
              </a:rPr>
              <a:t>Гэрээний</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хоорондох</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түүхийг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хамруулдаг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Апокрифатай</a:t>
            </a:r>
            <a:r>
              <a:rPr lang="en-US" sz="2800" b="1" dirty="0" smtClean="0">
                <a:latin typeface="Arial" charset="0"/>
                <a:ea typeface="ＭＳ Ｐゴシック" charset="0"/>
                <a:cs typeface="ＭＳ Ｐゴシック" charset="0"/>
              </a:rPr>
              <a:t>)</a:t>
            </a:r>
            <a:endParaRPr lang="en-US" sz="2800" b="1" dirty="0">
              <a:latin typeface="Arial" charset="0"/>
              <a:ea typeface="ＭＳ Ｐゴシック" charset="0"/>
              <a:cs typeface="ＭＳ Ｐゴシック" charset="0"/>
            </a:endParaRP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en-US" sz="3600" b="1" dirty="0" err="1" smtClean="0">
                <a:effectLst>
                  <a:outerShdw blurRad="38100" dist="38100" dir="2700000" algn="tl">
                    <a:srgbClr val="000080"/>
                  </a:outerShdw>
                </a:effectLst>
                <a:latin typeface="Arial" charset="0"/>
                <a:ea typeface="ＭＳ Ｐゴシック" charset="0"/>
                <a:cs typeface="ＭＳ Ｐゴシック" charset="0"/>
              </a:rPr>
              <a:t>Яагаад</a:t>
            </a:r>
            <a:r>
              <a:rPr lang="en-US" sz="3600" b="1" dirty="0" smtClean="0">
                <a:effectLst>
                  <a:outerShdw blurRad="38100" dist="38100" dir="2700000" algn="tl">
                    <a:srgbClr val="000080"/>
                  </a:outerShdw>
                </a:effectLst>
                <a:latin typeface="Arial" charset="0"/>
                <a:ea typeface="ＭＳ Ｐゴシック" charset="0"/>
                <a:cs typeface="ＭＳ Ｐゴシック" charset="0"/>
              </a:rPr>
              <a:t> LXX-</a:t>
            </a:r>
            <a:r>
              <a:rPr lang="en-US" sz="3600" b="1" dirty="0" err="1" smtClean="0">
                <a:effectLst>
                  <a:outerShdw blurRad="38100" dist="38100" dir="2700000" algn="tl">
                    <a:srgbClr val="000080"/>
                  </a:outerShdw>
                </a:effectLst>
                <a:latin typeface="Arial" charset="0"/>
                <a:ea typeface="ＭＳ Ｐゴシック" charset="0"/>
                <a:cs typeface="ＭＳ Ｐゴシック" charset="0"/>
              </a:rPr>
              <a:t>г</a:t>
            </a:r>
            <a:r>
              <a:rPr lang="en-US" sz="3600" b="1" dirty="0" smtClean="0">
                <a:effectLst>
                  <a:outerShdw blurRad="38100" dist="38100" dir="2700000" algn="tl">
                    <a:srgbClr val="000080"/>
                  </a:outerShdw>
                </a:effectLst>
                <a:latin typeface="Arial" charset="0"/>
                <a:ea typeface="ＭＳ Ｐゴシック" charset="0"/>
                <a:cs typeface="ＭＳ Ｐゴシック" charset="0"/>
              </a:rPr>
              <a:t> </a:t>
            </a:r>
            <a:r>
              <a:rPr lang="en-US" sz="3600" b="1" dirty="0" err="1" smtClean="0">
                <a:effectLst>
                  <a:outerShdw blurRad="38100" dist="38100" dir="2700000" algn="tl">
                    <a:srgbClr val="000080"/>
                  </a:outerShdw>
                </a:effectLst>
                <a:latin typeface="Arial" charset="0"/>
                <a:ea typeface="ＭＳ Ｐゴシック" charset="0"/>
                <a:cs typeface="ＭＳ Ｐゴシック" charset="0"/>
              </a:rPr>
              <a:t>судладаг</a:t>
            </a:r>
            <a:r>
              <a:rPr lang="en-US" sz="3600" b="1" dirty="0" smtClean="0">
                <a:effectLst>
                  <a:outerShdw blurRad="38100" dist="38100" dir="2700000" algn="tl">
                    <a:srgbClr val="000080"/>
                  </a:outerShdw>
                </a:effectLst>
                <a:latin typeface="Arial" charset="0"/>
                <a:ea typeface="ＭＳ Ｐゴシック" charset="0"/>
                <a:cs typeface="ＭＳ Ｐゴシック" charset="0"/>
              </a:rPr>
              <a:t> </a:t>
            </a:r>
            <a:r>
              <a:rPr lang="en-US" sz="3600" b="1" dirty="0" err="1" smtClean="0">
                <a:effectLst>
                  <a:outerShdw blurRad="38100" dist="38100" dir="2700000" algn="tl">
                    <a:srgbClr val="000080"/>
                  </a:outerShdw>
                </a:effectLst>
                <a:latin typeface="Arial" charset="0"/>
                <a:ea typeface="ＭＳ Ｐゴシック" charset="0"/>
                <a:cs typeface="ＭＳ Ｐゴシック" charset="0"/>
              </a:rPr>
              <a:t>вэ</a:t>
            </a:r>
            <a:r>
              <a:rPr lang="en-US" sz="3600" b="1" dirty="0" smtClean="0">
                <a:effectLst>
                  <a:outerShdw blurRad="38100" dist="38100" dir="2700000" algn="tl">
                    <a:srgbClr val="000080"/>
                  </a:outerShdw>
                </a:effectLst>
                <a:latin typeface="Arial" charset="0"/>
                <a:ea typeface="ＭＳ Ｐゴシック" charset="0"/>
                <a:cs typeface="ＭＳ Ｐゴシック" charset="0"/>
              </a:rPr>
              <a:t>?</a:t>
            </a:r>
            <a:endParaRPr lang="en-US" sz="3600" b="1" dirty="0">
              <a:effectLst>
                <a:outerShdw blurRad="38100" dist="38100" dir="2700000" algn="tl">
                  <a:srgbClr val="000080"/>
                </a:outerShdw>
              </a:effectLst>
              <a:latin typeface="Arial" charset="0"/>
              <a:ea typeface="ＭＳ Ｐゴシック" charset="0"/>
              <a:cs typeface="ＭＳ Ｐゴシック" charset="0"/>
            </a:endParaRPr>
          </a:p>
        </p:txBody>
      </p:sp>
      <p:sp>
        <p:nvSpPr>
          <p:cNvPr id="201732" name="Text Box 7"/>
          <p:cNvSpPr txBox="1">
            <a:spLocks noChangeArrowheads="1"/>
          </p:cNvSpPr>
          <p:nvPr/>
        </p:nvSpPr>
        <p:spPr bwMode="auto">
          <a:xfrm>
            <a:off x="8459788" y="6032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pic>
        <p:nvPicPr>
          <p:cNvPr id="201733" name="Picture 10" descr="LX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3835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5425"/>
            <a:ext cx="2286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j0232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76200"/>
            <a:ext cx="260508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dirty="0">
                <a:latin typeface="Arial" charset="0"/>
                <a:ea typeface="SimSun" charset="0"/>
                <a:cs typeface="SimSun" charset="0"/>
              </a:rPr>
              <a:t>3. </a:t>
            </a:r>
            <a:r>
              <a:rPr lang="en-US" altLang="zh-CN" dirty="0" smtClean="0">
                <a:latin typeface="Arial" charset="0"/>
                <a:ea typeface="SimSun" charset="0"/>
                <a:cs typeface="SimSun" charset="0"/>
              </a:rPr>
              <a:t>ХГ </a:t>
            </a:r>
            <a:r>
              <a:rPr lang="en-US" altLang="zh-CN" u="sng" dirty="0" err="1" smtClean="0">
                <a:latin typeface="Arial" charset="0"/>
                <a:ea typeface="SimSun" charset="0"/>
                <a:cs typeface="SimSun" charset="0"/>
              </a:rPr>
              <a:t>Канончлал</a:t>
            </a:r>
            <a:endParaRPr lang="en-US" dirty="0">
              <a:latin typeface="Arial" charset="0"/>
              <a:ea typeface="SimSun" charset="0"/>
              <a:cs typeface="SimSun" charset="0"/>
            </a:endParaRPr>
          </a:p>
        </p:txBody>
      </p:sp>
      <p:pic>
        <p:nvPicPr>
          <p:cNvPr id="203780" name="Picture 4" descr="camelsatbethleh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49688"/>
            <a:ext cx="65293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1220788" y="6424613"/>
            <a:ext cx="6842125" cy="533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000" dirty="0" err="1">
                <a:effectLst>
                  <a:outerShdw blurRad="38100" dist="38100" dir="2700000" algn="tl">
                    <a:srgbClr val="000000"/>
                  </a:outerShdw>
                </a:effectLst>
              </a:rPr>
              <a:t>Канончлал</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бол</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Бурханыг</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хайж</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буй</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хүмүүст</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амин</a:t>
            </a:r>
            <a:r>
              <a:rPr lang="en-US" sz="2000" dirty="0">
                <a:effectLst>
                  <a:outerShdw blurRad="38100" dist="38100" dir="2700000" algn="tl">
                    <a:srgbClr val="000000"/>
                  </a:outerShdw>
                </a:effectLst>
              </a:rPr>
              <a:t> </a:t>
            </a:r>
            <a:r>
              <a:rPr lang="en-US" sz="2000" dirty="0" err="1">
                <a:effectLst>
                  <a:outerShdw blurRad="38100" dist="38100" dir="2700000" algn="tl">
                    <a:srgbClr val="000000"/>
                  </a:outerShdw>
                </a:effectLst>
              </a:rPr>
              <a:t>чухал</a:t>
            </a:r>
            <a:endParaRPr lang="en-US" sz="2000" dirty="0">
              <a:effectLst>
                <a:outerShdw blurRad="38100" dist="38100" dir="2700000" algn="tl">
                  <a:srgbClr val="000000"/>
                </a:outerShdw>
              </a:effectLst>
            </a:endParaRP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i="1" u="sng" dirty="0" err="1">
                <a:effectLst>
                  <a:outerShdw blurRad="38100" dist="38100" dir="2700000" algn="tl">
                    <a:srgbClr val="000000"/>
                  </a:outerShdw>
                </a:effectLst>
              </a:rPr>
              <a:t>Ямар</a:t>
            </a:r>
            <a:r>
              <a:rPr lang="en-US" sz="2800" i="1" u="sng" dirty="0">
                <a:effectLst>
                  <a:outerShdw blurRad="38100" dist="38100" dir="2700000" algn="tl">
                    <a:srgbClr val="000000"/>
                  </a:outerShdw>
                </a:effectLst>
              </a:rPr>
              <a:t> </a:t>
            </a:r>
            <a:r>
              <a:rPr lang="en-US" sz="2800" i="1" u="sng" dirty="0" err="1">
                <a:effectLst>
                  <a:outerShdw blurRad="38100" dist="38100" dir="2700000" algn="tl">
                    <a:srgbClr val="000000"/>
                  </a:outerShdw>
                </a:effectLst>
              </a:rPr>
              <a:t>шалгууртай</a:t>
            </a:r>
            <a:r>
              <a:rPr lang="en-US" sz="2800" i="1" u="sng"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6"/>
              </a:buBlip>
              <a:defRPr/>
            </a:pPr>
            <a:r>
              <a:rPr lang="en-US" sz="2800" dirty="0" err="1">
                <a:effectLst>
                  <a:outerShdw blurRad="38100" dist="38100" dir="2700000" algn="tl">
                    <a:srgbClr val="000000"/>
                  </a:outerShdw>
                </a:effectLst>
              </a:rPr>
              <a:t>Эрх</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мэдэл</a:t>
            </a:r>
            <a:r>
              <a:rPr lang="en-US" sz="2800" dirty="0">
                <a:effectLst>
                  <a:outerShdw blurRad="38100" dist="38100" dir="2700000" algn="tl">
                    <a:srgbClr val="000000"/>
                  </a:outerShdw>
                </a:effectLst>
              </a:rPr>
              <a:t> &amp; </a:t>
            </a:r>
            <a:r>
              <a:rPr lang="en-US" sz="2800" dirty="0" err="1">
                <a:effectLst>
                  <a:outerShdw blurRad="38100" dist="38100" dir="2700000" algn="tl">
                    <a:srgbClr val="000000"/>
                  </a:outerShdw>
                </a:effectLst>
              </a:rPr>
              <a:t>Удаан</a:t>
            </a:r>
            <a:r>
              <a:rPr lang="en-US" sz="2800" dirty="0">
                <a:effectLst>
                  <a:outerShdw blurRad="38100" dist="38100" dir="2700000" algn="tl">
                    <a:srgbClr val="000000"/>
                  </a:outerShdw>
                </a:effectLst>
              </a:rPr>
              <a:t> </a:t>
            </a:r>
          </a:p>
          <a:p>
            <a:pPr marL="342900" indent="-342900" eaLnBrk="1" hangingPunct="1">
              <a:spcBef>
                <a:spcPct val="20000"/>
              </a:spcBef>
              <a:buClr>
                <a:schemeClr val="hlink"/>
              </a:buClr>
              <a:buSzPct val="90000"/>
              <a:buFont typeface="Wingdings" charset="0"/>
              <a:buBlip>
                <a:blip r:embed="rId6"/>
              </a:buBlip>
              <a:defRPr/>
            </a:pPr>
            <a:r>
              <a:rPr lang="en-US" sz="2800" dirty="0" err="1">
                <a:effectLst>
                  <a:outerShdw blurRad="38100" dist="38100" dir="2700000" algn="tl">
                    <a:srgbClr val="000000"/>
                  </a:outerShdw>
                </a:effectLst>
              </a:rPr>
              <a:t>Онолын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тохиромж</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6"/>
              </a:buBlip>
              <a:defRPr/>
            </a:pPr>
            <a:r>
              <a:rPr lang="en-US" sz="2800" dirty="0" err="1">
                <a:effectLst>
                  <a:outerShdw blurRad="38100" dist="38100" dir="2700000" algn="tl">
                    <a:srgbClr val="000000"/>
                  </a:outerShdw>
                </a:effectLst>
              </a:rPr>
              <a:t>Эш</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үзүүлэгч</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зохиосон</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6"/>
              </a:buBlip>
              <a:defRPr/>
            </a:pPr>
            <a:r>
              <a:rPr lang="en-US" sz="2800" dirty="0" err="1">
                <a:effectLst>
                  <a:outerShdw blurRad="38100" dist="38100" dir="2700000" algn="tl">
                    <a:srgbClr val="000000"/>
                  </a:outerShdw>
                </a:effectLst>
              </a:rPr>
              <a:t>Бурханы</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Үг</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гэж</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үзэгдэв</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6"/>
              </a:buBlip>
              <a:defRPr/>
            </a:pPr>
            <a:r>
              <a:rPr lang="en-US" sz="2800" dirty="0" err="1">
                <a:effectLst>
                  <a:outerShdw blurRad="38100" dist="38100" dir="2700000" algn="tl">
                    <a:srgbClr val="000000"/>
                  </a:outerShdw>
                </a:effectLst>
              </a:rPr>
              <a:t>Динамик</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онцлог</a:t>
            </a:r>
            <a:endParaRPr lang="en-US" sz="2800" dirty="0">
              <a:effectLst>
                <a:outerShdw blurRad="38100" dist="38100" dir="2700000" algn="tl">
                  <a:srgbClr val="000000"/>
                </a:outerShdw>
              </a:effectLst>
            </a:endParaRP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charset="0"/>
              <a:buNone/>
              <a:defRPr/>
            </a:pPr>
            <a:r>
              <a:rPr lang="en-US" sz="2800" i="1" u="sng" dirty="0" err="1" smtClean="0">
                <a:latin typeface="Arial" charset="0"/>
                <a:ea typeface="ＭＳ Ｐゴシック" charset="0"/>
                <a:cs typeface="ＭＳ Ｐゴシック" charset="0"/>
              </a:rPr>
              <a:t>Яагаад</a:t>
            </a:r>
            <a:r>
              <a:rPr lang="en-US" sz="2800" i="1" u="sng" dirty="0" smtClean="0">
                <a:latin typeface="Arial" charset="0"/>
                <a:ea typeface="ＭＳ Ｐゴシック" charset="0"/>
                <a:cs typeface="ＭＳ Ｐゴシック" charset="0"/>
              </a:rPr>
              <a:t> </a:t>
            </a:r>
            <a:r>
              <a:rPr lang="en-US" sz="2800" i="1" u="sng" dirty="0" err="1" smtClean="0">
                <a:latin typeface="Arial" charset="0"/>
                <a:ea typeface="ＭＳ Ｐゴシック" charset="0"/>
                <a:cs typeface="ＭＳ Ｐゴシック" charset="0"/>
              </a:rPr>
              <a:t>ийм</a:t>
            </a:r>
            <a:r>
              <a:rPr lang="en-US" sz="2800" i="1" u="sng" dirty="0" smtClean="0">
                <a:latin typeface="Arial" charset="0"/>
                <a:ea typeface="ＭＳ Ｐゴシック" charset="0"/>
                <a:cs typeface="ＭＳ Ｐゴシック" charset="0"/>
              </a:rPr>
              <a:t> </a:t>
            </a:r>
            <a:r>
              <a:rPr lang="en-US" sz="2800" i="1" u="sng" dirty="0" err="1" smtClean="0">
                <a:latin typeface="Arial" charset="0"/>
                <a:ea typeface="ＭＳ Ｐゴシック" charset="0"/>
                <a:cs typeface="ＭＳ Ｐゴシック" charset="0"/>
              </a:rPr>
              <a:t>оройтсон</a:t>
            </a:r>
            <a:r>
              <a:rPr lang="en-US" sz="2800" i="1" u="sng" dirty="0" smtClean="0">
                <a:latin typeface="Arial" charset="0"/>
                <a:ea typeface="ＭＳ Ｐゴシック" charset="0"/>
                <a:cs typeface="ＭＳ Ｐゴシック" charset="0"/>
              </a:rPr>
              <a:t>?</a:t>
            </a:r>
            <a:endParaRPr lang="en-US" sz="2800" i="1" u="sng" dirty="0">
              <a:latin typeface="Arial" charset="0"/>
              <a:ea typeface="ＭＳ Ｐゴシック" charset="0"/>
              <a:cs typeface="ＭＳ Ｐゴシック" charset="0"/>
            </a:endParaRPr>
          </a:p>
          <a:p>
            <a:pPr eaLnBrk="1" hangingPunct="1">
              <a:defRPr/>
            </a:pPr>
            <a:r>
              <a:rPr lang="en-US" sz="2800" dirty="0" err="1" smtClean="0">
                <a:latin typeface="Arial" charset="0"/>
                <a:ea typeface="ＭＳ Ｐゴシック" charset="0"/>
                <a:cs typeface="ＭＳ Ｐゴシック" charset="0"/>
              </a:rPr>
              <a:t>Апокрифа</a:t>
            </a:r>
            <a:endParaRPr lang="en-US" sz="2800" dirty="0">
              <a:latin typeface="Arial" charset="0"/>
              <a:ea typeface="ＭＳ Ｐゴシック" charset="0"/>
              <a:cs typeface="ＭＳ Ｐゴシック" charset="0"/>
            </a:endParaRPr>
          </a:p>
          <a:p>
            <a:pPr eaLnBrk="1" hangingPunct="1">
              <a:defRPr/>
            </a:pPr>
            <a:r>
              <a:rPr lang="en-US" sz="2800" dirty="0">
                <a:latin typeface="Arial" charset="0"/>
                <a:ea typeface="ＭＳ Ｐゴシック" charset="0"/>
                <a:cs typeface="ＭＳ Ｐゴシック" charset="0"/>
              </a:rPr>
              <a:t>LXX</a:t>
            </a:r>
          </a:p>
          <a:p>
            <a:pPr eaLnBrk="1" hangingPunct="1">
              <a:defRPr/>
            </a:pPr>
            <a:r>
              <a:rPr lang="en-US" sz="2800" dirty="0" err="1" smtClean="0">
                <a:latin typeface="Arial" charset="0"/>
                <a:ea typeface="ＭＳ Ｐゴシック" charset="0"/>
                <a:cs typeface="ＭＳ Ｐゴシック" charset="0"/>
              </a:rPr>
              <a:t>Антилегомена</a:t>
            </a:r>
            <a:endParaRPr lang="en-US" sz="2800" dirty="0">
              <a:latin typeface="Arial" charset="0"/>
              <a:ea typeface="ＭＳ Ｐゴシック" charset="0"/>
              <a:cs typeface="ＭＳ Ｐゴシック" charset="0"/>
            </a:endParaRPr>
          </a:p>
          <a:p>
            <a:pPr eaLnBrk="1" hangingPunct="1">
              <a:defRPr/>
            </a:pPr>
            <a:r>
              <a:rPr lang="en-US" sz="2800" dirty="0" err="1" smtClean="0">
                <a:latin typeface="Arial" charset="0"/>
                <a:ea typeface="ＭＳ Ｐゴシック" charset="0"/>
                <a:cs typeface="ＭＳ Ｐゴシック" charset="0"/>
              </a:rPr>
              <a:t>Самаританчууд</a:t>
            </a:r>
            <a:endParaRPr lang="en-US" sz="2800" dirty="0">
              <a:latin typeface="Arial" charset="0"/>
              <a:ea typeface="ＭＳ Ｐゴシック" charset="0"/>
              <a:cs typeface="ＭＳ Ｐゴシック" charset="0"/>
            </a:endParaRPr>
          </a:p>
          <a:p>
            <a:pPr eaLnBrk="1" hangingPunct="1">
              <a:defRPr/>
            </a:pPr>
            <a:r>
              <a:rPr lang="en-US" sz="2800" dirty="0" err="1" smtClean="0">
                <a:latin typeface="Arial" charset="0"/>
                <a:ea typeface="ＭＳ Ｐゴシック" charset="0"/>
                <a:cs typeface="ＭＳ Ｐゴシック" charset="0"/>
              </a:rPr>
              <a:t>Фарисайн</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уламжлал</a:t>
            </a:r>
            <a:endParaRPr lang="en-US" sz="2800" dirty="0">
              <a:latin typeface="Arial" charset="0"/>
              <a:ea typeface="ＭＳ Ｐゴシック" charset="0"/>
              <a:cs typeface="ＭＳ Ｐゴシック" charset="0"/>
            </a:endParaRPr>
          </a:p>
        </p:txBody>
      </p:sp>
      <p:sp>
        <p:nvSpPr>
          <p:cNvPr id="203784" name="Text Box 14"/>
          <p:cNvSpPr txBox="1">
            <a:spLocks noChangeArrowheads="1"/>
          </p:cNvSpPr>
          <p:nvPr/>
        </p:nvSpPr>
        <p:spPr bwMode="auto">
          <a:xfrm>
            <a:off x="79248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155-156</a:t>
            </a:r>
          </a:p>
        </p:txBody>
      </p:sp>
      <p:sp>
        <p:nvSpPr>
          <p:cNvPr id="10" name="Text Box 14"/>
          <p:cNvSpPr txBox="1">
            <a:spLocks noChangeArrowheads="1"/>
          </p:cNvSpPr>
          <p:nvPr/>
        </p:nvSpPr>
        <p:spPr bwMode="auto">
          <a:xfrm>
            <a:off x="2514600" y="914400"/>
            <a:ext cx="6394450" cy="461963"/>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effectLst>
                  <a:outerShdw blurRad="38100" dist="38100" dir="2700000" algn="tl">
                    <a:srgbClr val="000000"/>
                  </a:outerShdw>
                </a:effectLst>
              </a:rPr>
              <a:t>МЭ 90 </a:t>
            </a:r>
            <a:r>
              <a:rPr lang="en-US" b="1" dirty="0" err="1" smtClean="0">
                <a:effectLst>
                  <a:outerShdw blurRad="38100" dist="38100" dir="2700000" algn="tl">
                    <a:srgbClr val="000000"/>
                  </a:outerShdw>
                </a:effectLst>
              </a:rPr>
              <a:t>Жамниа</a:t>
            </a:r>
            <a:r>
              <a:rPr lang="en-US" b="1" dirty="0" smtClean="0">
                <a:effectLst>
                  <a:outerShdw blurRad="38100" dist="38100" dir="2700000" algn="tl">
                    <a:srgbClr val="000000"/>
                  </a:outerShdw>
                </a:effectLst>
              </a:rPr>
              <a:t> </a:t>
            </a:r>
            <a:r>
              <a:rPr lang="en-US" b="1" dirty="0" err="1" smtClean="0">
                <a:effectLst>
                  <a:outerShdw blurRad="38100" dist="38100" dir="2700000" algn="tl">
                    <a:srgbClr val="000000"/>
                  </a:outerShdw>
                </a:effectLst>
              </a:rPr>
              <a:t>дахь</a:t>
            </a:r>
            <a:r>
              <a:rPr lang="en-US" b="1" dirty="0" smtClean="0">
                <a:effectLst>
                  <a:outerShdw blurRad="38100" dist="38100" dir="2700000" algn="tl">
                    <a:srgbClr val="000000"/>
                  </a:outerShdw>
                </a:effectLst>
              </a:rPr>
              <a:t> </a:t>
            </a:r>
            <a:r>
              <a:rPr lang="en-US" b="1" dirty="0" err="1" smtClean="0">
                <a:effectLst>
                  <a:outerShdw blurRad="38100" dist="38100" dir="2700000" algn="tl">
                    <a:srgbClr val="000000"/>
                  </a:outerShdw>
                </a:effectLst>
              </a:rPr>
              <a:t>Зөвлөл</a:t>
            </a:r>
            <a:r>
              <a:rPr lang="en-US" b="1" dirty="0" smtClean="0">
                <a:effectLst>
                  <a:outerShdw blurRad="38100" dist="38100" dir="2700000" algn="tl">
                    <a:srgbClr val="000000"/>
                  </a:outerShdw>
                </a:effectLst>
              </a:rPr>
              <a:t> </a:t>
            </a:r>
            <a:r>
              <a:rPr lang="en-US" b="1" dirty="0" err="1" smtClean="0">
                <a:effectLst>
                  <a:outerShdw blurRad="38100" dist="38100" dir="2700000" algn="tl">
                    <a:srgbClr val="000000"/>
                  </a:outerShdw>
                </a:effectLst>
              </a:rPr>
              <a:t>хүлээн</a:t>
            </a:r>
            <a:r>
              <a:rPr lang="en-US" b="1" dirty="0" smtClean="0">
                <a:effectLst>
                  <a:outerShdw blurRad="38100" dist="38100" dir="2700000" algn="tl">
                    <a:srgbClr val="000000"/>
                  </a:outerShdw>
                </a:effectLst>
              </a:rPr>
              <a:t> </a:t>
            </a:r>
            <a:r>
              <a:rPr lang="en-US" b="1" dirty="0" err="1" smtClean="0">
                <a:effectLst>
                  <a:outerShdw blurRad="38100" dist="38100" dir="2700000" algn="tl">
                    <a:srgbClr val="000000"/>
                  </a:outerShdw>
                </a:effectLst>
              </a:rPr>
              <a:t>авав</a:t>
            </a:r>
            <a:endParaRPr lang="en-US" b="1" dirty="0" smtClean="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435">
                                            <p:txEl>
                                              <p:pRg st="0" end="0"/>
                                            </p:txEl>
                                          </p:spTgt>
                                        </p:tgtEl>
                                        <p:attrNameLst>
                                          <p:attrName>style.visibility</p:attrName>
                                        </p:attrNameLst>
                                      </p:cBhvr>
                                      <p:to>
                                        <p:strVal val="visible"/>
                                      </p:to>
                                    </p:set>
                                    <p:anim to="" calcmode="lin" valueType="num">
                                      <p:cBhvr>
                                        <p:cTn id="27" dur="1" fill="hold"/>
                                        <p:tgtEl>
                                          <p:spTgt spid="18435">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435">
                                            <p:txEl>
                                              <p:pRg st="1" end="1"/>
                                            </p:txEl>
                                          </p:spTgt>
                                        </p:tgtEl>
                                        <p:attrNameLst>
                                          <p:attrName>style.visibility</p:attrName>
                                        </p:attrNameLst>
                                      </p:cBhvr>
                                      <p:to>
                                        <p:strVal val="visible"/>
                                      </p:to>
                                    </p:set>
                                    <p:anim to="" calcmode="lin" valueType="num">
                                      <p:cBhvr>
                                        <p:cTn id="32" dur="1" fill="hold"/>
                                        <p:tgtEl>
                                          <p:spTgt spid="18435">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435">
                                            <p:txEl>
                                              <p:pRg st="2" end="2"/>
                                            </p:txEl>
                                          </p:spTgt>
                                        </p:tgtEl>
                                        <p:attrNameLst>
                                          <p:attrName>style.visibility</p:attrName>
                                        </p:attrNameLst>
                                      </p:cBhvr>
                                      <p:to>
                                        <p:strVal val="visible"/>
                                      </p:to>
                                    </p:set>
                                    <p:anim to="" calcmode="lin" valueType="num">
                                      <p:cBhvr>
                                        <p:cTn id="37" dur="1" fill="hold"/>
                                        <p:tgtEl>
                                          <p:spTgt spid="18435">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435">
                                            <p:txEl>
                                              <p:pRg st="3" end="3"/>
                                            </p:txEl>
                                          </p:spTgt>
                                        </p:tgtEl>
                                        <p:attrNameLst>
                                          <p:attrName>style.visibility</p:attrName>
                                        </p:attrNameLst>
                                      </p:cBhvr>
                                      <p:to>
                                        <p:strVal val="visible"/>
                                      </p:to>
                                    </p:set>
                                    <p:anim to="" calcmode="lin" valueType="num">
                                      <p:cBhvr>
                                        <p:cTn id="42" dur="1" fill="hold"/>
                                        <p:tgtEl>
                                          <p:spTgt spid="18435">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435">
                                            <p:txEl>
                                              <p:pRg st="4" end="4"/>
                                            </p:txEl>
                                          </p:spTgt>
                                        </p:tgtEl>
                                        <p:attrNameLst>
                                          <p:attrName>style.visibility</p:attrName>
                                        </p:attrNameLst>
                                      </p:cBhvr>
                                      <p:to>
                                        <p:strVal val="visible"/>
                                      </p:to>
                                    </p:set>
                                    <p:anim to="" calcmode="lin" valueType="num">
                                      <p:cBhvr>
                                        <p:cTn id="47" dur="1" fill="hold"/>
                                        <p:tgtEl>
                                          <p:spTgt spid="18435">
                                            <p:txEl>
                                              <p:pRg st="4" end="4"/>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435">
                                            <p:txEl>
                                              <p:pRg st="5" end="5"/>
                                            </p:txEl>
                                          </p:spTgt>
                                        </p:tgtEl>
                                        <p:attrNameLst>
                                          <p:attrName>style.visibility</p:attrName>
                                        </p:attrNameLst>
                                      </p:cBhvr>
                                      <p:to>
                                        <p:strVal val="visible"/>
                                      </p:to>
                                    </p:set>
                                    <p:anim to="" calcmode="lin" valueType="num">
                                      <p:cBhvr>
                                        <p:cTn id="52" dur="1" fill="hold"/>
                                        <p:tgtEl>
                                          <p:spTgt spid="18435">
                                            <p:txEl>
                                              <p:pRg st="5" end="5"/>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7" dur="500"/>
                                        <p:tgtEl>
                                          <p:spTgt spid="1843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62" dur="500"/>
                                        <p:tgtEl>
                                          <p:spTgt spid="18438">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67" dur="500"/>
                                        <p:tgtEl>
                                          <p:spTgt spid="18438">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72" dur="500"/>
                                        <p:tgtEl>
                                          <p:spTgt spid="1843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77" dur="500"/>
                                        <p:tgtEl>
                                          <p:spTgt spid="18438">
                                            <p:txEl>
                                              <p:pRg st="4" end="4"/>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82"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5" descr="j0304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364163" y="277813"/>
            <a:ext cx="3703637" cy="1246187"/>
          </a:xfrm>
        </p:spPr>
        <p:txBody>
          <a:bodyPr/>
          <a:lstStyle/>
          <a:p>
            <a:pPr eaLnBrk="1" hangingPunct="1">
              <a:defRPr/>
            </a:pPr>
            <a:r>
              <a:rPr lang="en-US" sz="4000" dirty="0" smtClean="0">
                <a:latin typeface="Arial" charset="0"/>
                <a:ea typeface="ＭＳ Ｐゴシック" charset="0"/>
                <a:cs typeface="ＭＳ Ｐゴシック" charset="0"/>
              </a:rPr>
              <a:t>ШГ </a:t>
            </a:r>
            <a:r>
              <a:rPr lang="en-US" sz="4000" dirty="0" err="1" smtClean="0">
                <a:latin typeface="Arial" charset="0"/>
                <a:ea typeface="ＭＳ Ｐゴシック" charset="0"/>
                <a:cs typeface="ＭＳ Ｐゴシック" charset="0"/>
              </a:rPr>
              <a:t>Канончлал</a:t>
            </a:r>
            <a:endParaRPr lang="en-US" sz="4000"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sz="3000" dirty="0" err="1" smtClean="0">
                <a:latin typeface="Arial" charset="0"/>
                <a:ea typeface="ＭＳ Ｐゴシック" charset="0"/>
                <a:cs typeface="ＭＳ Ｐゴシック" charset="0"/>
              </a:rPr>
              <a:t>Элч</a:t>
            </a:r>
            <a:r>
              <a:rPr lang="en-US" sz="3000" dirty="0" smtClean="0">
                <a:latin typeface="Arial" charset="0"/>
                <a:ea typeface="ＭＳ Ｐゴシック" charset="0"/>
                <a:cs typeface="ＭＳ Ｐゴシック" charset="0"/>
              </a:rPr>
              <a:t> </a:t>
            </a:r>
            <a:r>
              <a:rPr lang="en-US" sz="3000" dirty="0" err="1" smtClean="0">
                <a:latin typeface="Arial" charset="0"/>
                <a:ea typeface="ＭＳ Ｐゴシック" charset="0"/>
                <a:cs typeface="ＭＳ Ｐゴシック" charset="0"/>
              </a:rPr>
              <a:t>нарын</a:t>
            </a:r>
            <a:endParaRPr lang="en-US" sz="3000" dirty="0">
              <a:latin typeface="Arial" charset="0"/>
              <a:ea typeface="ＭＳ Ｐゴシック" charset="0"/>
              <a:cs typeface="ＭＳ Ｐゴシック" charset="0"/>
            </a:endParaRPr>
          </a:p>
          <a:p>
            <a:pPr eaLnBrk="1" hangingPunct="1">
              <a:defRPr/>
            </a:pPr>
            <a:r>
              <a:rPr lang="en-US" sz="3000" dirty="0" err="1" smtClean="0">
                <a:latin typeface="Arial" charset="0"/>
                <a:ea typeface="ＭＳ Ｐゴシック" charset="0"/>
                <a:cs typeface="ＭＳ Ｐゴシック" charset="0"/>
              </a:rPr>
              <a:t>Хүлээн</a:t>
            </a:r>
            <a:r>
              <a:rPr lang="en-US" sz="3000" dirty="0" smtClean="0">
                <a:latin typeface="Arial" charset="0"/>
                <a:ea typeface="ＭＳ Ｐゴシック" charset="0"/>
                <a:cs typeface="ＭＳ Ｐゴシック" charset="0"/>
              </a:rPr>
              <a:t> </a:t>
            </a:r>
            <a:r>
              <a:rPr lang="en-US" sz="3000" dirty="0" err="1" smtClean="0">
                <a:latin typeface="Arial" charset="0"/>
                <a:ea typeface="ＭＳ Ｐゴシック" charset="0"/>
                <a:cs typeface="ＭＳ Ｐゴシック" charset="0"/>
              </a:rPr>
              <a:t>авагдсан</a:t>
            </a:r>
            <a:endParaRPr lang="en-US" sz="3000" dirty="0">
              <a:latin typeface="Arial" charset="0"/>
              <a:ea typeface="ＭＳ Ｐゴシック" charset="0"/>
              <a:cs typeface="ＭＳ Ｐゴシック" charset="0"/>
            </a:endParaRPr>
          </a:p>
        </p:txBody>
      </p:sp>
      <p:sp>
        <p:nvSpPr>
          <p:cNvPr id="205828"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pic>
        <p:nvPicPr>
          <p:cNvPr id="205829" name="Picture 1" descr="Can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en-US" sz="4000" dirty="0" err="1" smtClean="0">
                <a:latin typeface="Arial" charset="0"/>
                <a:ea typeface="ＭＳ Ｐゴシック" charset="0"/>
                <a:cs typeface="ＭＳ Ｐゴシック" charset="0"/>
              </a:rPr>
              <a:t>Маш</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Эртний</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Хэсгүүд</a:t>
            </a:r>
            <a:r>
              <a:rPr lang="en-US" sz="4000" dirty="0" smtClean="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4953000" y="5257800"/>
            <a:ext cx="4191000" cy="1371600"/>
          </a:xfrm>
        </p:spPr>
        <p:txBody>
          <a:bodyPr/>
          <a:lstStyle/>
          <a:p>
            <a:pPr eaLnBrk="1" hangingPunct="1">
              <a:defRPr/>
            </a:pPr>
            <a:r>
              <a:rPr lang="en-US" sz="2400" dirty="0" err="1" smtClean="0">
                <a:latin typeface="Arial" charset="0"/>
                <a:ea typeface="ＭＳ Ｐゴシック" charset="0"/>
                <a:cs typeface="ＭＳ Ｐゴシック" charset="0"/>
              </a:rPr>
              <a:t>Иохан</a:t>
            </a:r>
            <a:r>
              <a:rPr lang="en-US" sz="2400" dirty="0" smtClean="0">
                <a:latin typeface="Arial" charset="0"/>
                <a:ea typeface="ＭＳ Ｐゴシック" charset="0"/>
                <a:cs typeface="ＭＳ Ｐゴシック" charset="0"/>
              </a:rPr>
              <a:t> </a:t>
            </a:r>
            <a:r>
              <a:rPr lang="en-US" sz="2400" dirty="0">
                <a:latin typeface="Arial" charset="0"/>
                <a:ea typeface="ＭＳ Ｐゴシック" charset="0"/>
                <a:cs typeface="ＭＳ Ｐゴシック" charset="0"/>
              </a:rPr>
              <a:t>18:31-33, 37-</a:t>
            </a:r>
            <a:r>
              <a:rPr lang="en-US" sz="2400" dirty="0" smtClean="0">
                <a:latin typeface="Arial" charset="0"/>
                <a:ea typeface="ＭＳ Ｐゴシック" charset="0"/>
                <a:cs typeface="ＭＳ Ｐゴシック" charset="0"/>
              </a:rPr>
              <a:t>38-н </a:t>
            </a:r>
            <a:r>
              <a:rPr lang="en-US" sz="2400" dirty="0" err="1" smtClean="0">
                <a:latin typeface="Arial" charset="0"/>
                <a:ea typeface="ＭＳ Ｐゴシック" charset="0"/>
                <a:cs typeface="ＭＳ Ｐゴシック" charset="0"/>
              </a:rPr>
              <a:t>Жон</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Райландс</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хэсэг</a:t>
            </a:r>
            <a:r>
              <a:rPr lang="en-US" sz="2400" dirty="0" smtClean="0">
                <a:latin typeface="Arial" charset="0"/>
                <a:ea typeface="ＭＳ Ｐゴシック" charset="0"/>
                <a:cs typeface="ＭＳ Ｐゴシック" charset="0"/>
              </a:rPr>
              <a:t> </a:t>
            </a:r>
            <a:endParaRPr lang="en-US" sz="2400" dirty="0">
              <a:latin typeface="Arial" charset="0"/>
              <a:ea typeface="ＭＳ Ｐゴシック" charset="0"/>
              <a:cs typeface="ＭＳ Ｐゴシック" charset="0"/>
            </a:endParaRPr>
          </a:p>
          <a:p>
            <a:pPr eaLnBrk="1" hangingPunct="1">
              <a:defRPr/>
            </a:pPr>
            <a:r>
              <a:rPr lang="en-US" sz="2400" dirty="0" smtClean="0">
                <a:latin typeface="Arial" charset="0"/>
                <a:ea typeface="ＭＳ Ｐゴシック" charset="0"/>
                <a:cs typeface="ＭＳ Ｐゴシック" charset="0"/>
              </a:rPr>
              <a:t>МЭ </a:t>
            </a:r>
            <a:r>
              <a:rPr lang="en-US" sz="2400" dirty="0">
                <a:latin typeface="Arial" charset="0"/>
                <a:ea typeface="ＭＳ Ｐゴシック" charset="0"/>
                <a:cs typeface="ＭＳ Ｐゴシック" charset="0"/>
              </a:rPr>
              <a:t>125</a:t>
            </a:r>
          </a:p>
        </p:txBody>
      </p:sp>
      <p:sp>
        <p:nvSpPr>
          <p:cNvPr id="207875"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pic>
        <p:nvPicPr>
          <p:cNvPr id="207876" name="Picture 6" descr="P52_vers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14400"/>
            <a:ext cx="26654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7" descr="Magdalene Fragment of Mat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19200"/>
            <a:ext cx="38862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5"/>
              </a:buBlip>
              <a:defRPr/>
            </a:pPr>
            <a:r>
              <a:rPr lang="en-US" dirty="0" err="1" smtClean="0">
                <a:effectLst>
                  <a:outerShdw blurRad="38100" dist="38100" dir="2700000" algn="tl">
                    <a:srgbClr val="000000"/>
                  </a:outerShdw>
                </a:effectLst>
              </a:rPr>
              <a:t>Матайн</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номны</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Магдален</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хэсэг</a:t>
            </a:r>
            <a:endParaRPr lang="en-US" dirty="0" smtClean="0">
              <a:effectLst>
                <a:outerShdw blurRad="38100" dist="38100" dir="2700000" algn="tl">
                  <a:srgbClr val="000000"/>
                </a:outerShdw>
              </a:effectLst>
            </a:endParaRPr>
          </a:p>
          <a:p>
            <a:pPr eaLnBrk="1" hangingPunct="1">
              <a:spcBef>
                <a:spcPct val="20000"/>
              </a:spcBef>
              <a:buClr>
                <a:schemeClr val="hlink"/>
              </a:buClr>
              <a:buSzPct val="90000"/>
              <a:buFont typeface="Wingdings" charset="0"/>
              <a:buBlip>
                <a:blip r:embed="rId5"/>
              </a:buBlip>
              <a:defRPr/>
            </a:pPr>
            <a:r>
              <a:rPr lang="en-US" dirty="0" smtClean="0">
                <a:effectLst>
                  <a:outerShdw blurRad="38100" dist="38100" dir="2700000" algn="tl">
                    <a:srgbClr val="000000"/>
                  </a:outerShdw>
                </a:effectLst>
              </a:rPr>
              <a:t>МЭ 50-200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5" descr="j0304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364163" y="277813"/>
            <a:ext cx="3703637" cy="1246187"/>
          </a:xfrm>
        </p:spPr>
        <p:txBody>
          <a:bodyPr/>
          <a:lstStyle/>
          <a:p>
            <a:pPr eaLnBrk="1" hangingPunct="1">
              <a:defRPr/>
            </a:pPr>
            <a:r>
              <a:rPr lang="en-US" sz="4000" dirty="0" smtClean="0">
                <a:latin typeface="Arial" charset="0"/>
                <a:ea typeface="ＭＳ Ｐゴシック" charset="0"/>
                <a:cs typeface="ＭＳ Ｐゴシック" charset="0"/>
              </a:rPr>
              <a:t>ШГ </a:t>
            </a:r>
            <a:r>
              <a:rPr lang="en-US" sz="4000" dirty="0" err="1" smtClean="0">
                <a:latin typeface="Arial" charset="0"/>
                <a:ea typeface="ＭＳ Ｐゴシック" charset="0"/>
                <a:cs typeface="ＭＳ Ｐゴシック" charset="0"/>
              </a:rPr>
              <a:t>Канончлал</a:t>
            </a:r>
            <a:endParaRPr lang="en-US" sz="4000"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sz="3000" dirty="0" err="1" smtClean="0">
                <a:latin typeface="Arial" charset="0"/>
                <a:ea typeface="ＭＳ Ｐゴシック" charset="0"/>
                <a:cs typeface="ＭＳ Ｐゴシック" charset="0"/>
              </a:rPr>
              <a:t>Элч</a:t>
            </a:r>
            <a:r>
              <a:rPr lang="en-US" sz="3000" dirty="0" smtClean="0">
                <a:latin typeface="Arial" charset="0"/>
                <a:ea typeface="ＭＳ Ｐゴシック" charset="0"/>
                <a:cs typeface="ＭＳ Ｐゴシック" charset="0"/>
              </a:rPr>
              <a:t> </a:t>
            </a:r>
            <a:r>
              <a:rPr lang="en-US" sz="3000" dirty="0" err="1" smtClean="0">
                <a:latin typeface="Arial" charset="0"/>
                <a:ea typeface="ＭＳ Ｐゴシック" charset="0"/>
                <a:cs typeface="ＭＳ Ｐゴシック" charset="0"/>
              </a:rPr>
              <a:t>нарын</a:t>
            </a:r>
            <a:endParaRPr lang="en-US" sz="3000" dirty="0">
              <a:latin typeface="Arial" charset="0"/>
              <a:ea typeface="ＭＳ Ｐゴシック" charset="0"/>
              <a:cs typeface="ＭＳ Ｐゴシック" charset="0"/>
            </a:endParaRPr>
          </a:p>
          <a:p>
            <a:pPr eaLnBrk="1" hangingPunct="1">
              <a:defRPr/>
            </a:pPr>
            <a:r>
              <a:rPr lang="en-US" sz="3000" dirty="0" err="1" smtClean="0">
                <a:latin typeface="Arial" charset="0"/>
                <a:ea typeface="ＭＳ Ｐゴシック" charset="0"/>
                <a:cs typeface="ＭＳ Ｐゴシック" charset="0"/>
              </a:rPr>
              <a:t>Хүлээн</a:t>
            </a:r>
            <a:r>
              <a:rPr lang="en-US" sz="3000" dirty="0" smtClean="0">
                <a:latin typeface="Arial" charset="0"/>
                <a:ea typeface="ＭＳ Ｐゴシック" charset="0"/>
                <a:cs typeface="ＭＳ Ｐゴシック" charset="0"/>
              </a:rPr>
              <a:t> </a:t>
            </a:r>
            <a:r>
              <a:rPr lang="en-US" sz="3000" dirty="0" err="1" smtClean="0">
                <a:latin typeface="Arial" charset="0"/>
                <a:ea typeface="ＭＳ Ｐゴシック" charset="0"/>
                <a:cs typeface="ＭＳ Ｐゴシック" charset="0"/>
              </a:rPr>
              <a:t>авагдсан</a:t>
            </a:r>
            <a:endParaRPr lang="en-US" sz="3000" dirty="0">
              <a:latin typeface="Arial" charset="0"/>
              <a:ea typeface="ＭＳ Ｐゴシック" charset="0"/>
              <a:cs typeface="ＭＳ Ｐゴシック" charset="0"/>
            </a:endParaRPr>
          </a:p>
        </p:txBody>
      </p:sp>
      <p:sp>
        <p:nvSpPr>
          <p:cNvPr id="209924"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pic>
        <p:nvPicPr>
          <p:cNvPr id="209925" name="Picture 1" descr="Can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5333" name="Rectangle 5"/>
          <p:cNvSpPr>
            <a:spLocks noGrp="1" noChangeArrowheads="1"/>
          </p:cNvSpPr>
          <p:nvPr>
            <p:ph type="title" idx="4294967295"/>
          </p:nvPr>
        </p:nvSpPr>
        <p:spPr>
          <a:xfrm>
            <a:off x="152400" y="2420938"/>
            <a:ext cx="4191000" cy="367506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err="1" smtClean="0">
                <a:solidFill>
                  <a:srgbClr val="FFEA18"/>
                </a:solidFill>
                <a:latin typeface="Comic Sans MS" pitchFamily="22" charset="0"/>
                <a:ea typeface="ＭＳ Ｐゴシック" pitchFamily="22" charset="-128"/>
                <a:cs typeface="ＭＳ Ｐゴシック" pitchFamily="22" charset="-128"/>
              </a:rPr>
              <a:t>Паул</a:t>
            </a:r>
            <a:r>
              <a:rPr lang="en-US" sz="3900" b="1" dirty="0" smtClean="0">
                <a:solidFill>
                  <a:srgbClr val="FFEA18"/>
                </a:solidFill>
                <a:latin typeface="Comic Sans MS" pitchFamily="22" charset="0"/>
                <a:ea typeface="ＭＳ Ｐゴシック" pitchFamily="22" charset="-128"/>
                <a:cs typeface="ＭＳ Ｐゴシック" pitchFamily="22" charset="-128"/>
              </a:rPr>
              <a:t> 5-н </a:t>
            </a:r>
            <a:r>
              <a:rPr lang="en-US" sz="3900" b="1" dirty="0" err="1" smtClean="0">
                <a:solidFill>
                  <a:srgbClr val="FFEA18"/>
                </a:solidFill>
                <a:latin typeface="Comic Sans MS" pitchFamily="22" charset="0"/>
                <a:ea typeface="ＭＳ Ｐゴシック" pitchFamily="22" charset="-128"/>
                <a:cs typeface="ＭＳ Ｐゴシック" pitchFamily="22" charset="-128"/>
              </a:rPr>
              <a:t>жилийн</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өмнөх</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Лукын</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Сайнмэдээг</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Бичээс</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гэж</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дуудсан</a:t>
            </a:r>
            <a:r>
              <a:rPr lang="en-US" sz="3900" b="1" dirty="0" smtClean="0">
                <a:solidFill>
                  <a:srgbClr val="FFEA18"/>
                </a:solidFill>
                <a:latin typeface="Comic Sans MS" pitchFamily="22" charset="0"/>
                <a:ea typeface="ＭＳ Ｐゴシック" pitchFamily="22" charset="-128"/>
                <a:cs typeface="ＭＳ Ｐゴシック" pitchFamily="22" charset="-128"/>
              </a:rPr>
              <a:t>!</a:t>
            </a:r>
            <a:endParaRPr lang="en-US" sz="3900" b="1" dirty="0">
              <a:solidFill>
                <a:srgbClr val="FFEA18"/>
              </a:solidFill>
              <a:latin typeface="Comic Sans MS" pitchFamily="22" charset="0"/>
              <a:ea typeface="ＭＳ Ｐゴシック" pitchFamily="22" charset="-128"/>
              <a:cs typeface="ＭＳ Ｐゴシック" pitchFamily="22" charset="-128"/>
            </a:endParaRPr>
          </a:p>
        </p:txBody>
      </p:sp>
      <p:sp>
        <p:nvSpPr>
          <p:cNvPr id="355334" name="Text Box 6"/>
          <p:cNvSpPr txBox="1">
            <a:spLocks noChangeArrowheads="1"/>
          </p:cNvSpPr>
          <p:nvPr/>
        </p:nvSpPr>
        <p:spPr bwMode="auto">
          <a:xfrm>
            <a:off x="6732588" y="2971800"/>
            <a:ext cx="2392362" cy="12001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err="1" smtClean="0">
                <a:effectLst>
                  <a:outerShdw blurRad="38100" dist="38100" dir="2700000" algn="tl">
                    <a:srgbClr val="000000"/>
                  </a:outerShdw>
                </a:effectLst>
                <a:latin typeface="26" charset="0"/>
              </a:rPr>
              <a:t>Кайсар</a:t>
            </a:r>
            <a:endParaRPr lang="en-US" b="1" dirty="0" smtClean="0">
              <a:effectLst>
                <a:outerShdw blurRad="38100" dist="38100" dir="2700000" algn="tl">
                  <a:srgbClr val="000000"/>
                </a:outerShdw>
              </a:effectLst>
              <a:latin typeface="26" charset="0"/>
            </a:endParaRPr>
          </a:p>
          <a:p>
            <a:pPr>
              <a:defRPr/>
            </a:pPr>
            <a:r>
              <a:rPr lang="en-US" b="1" dirty="0" err="1" smtClean="0">
                <a:effectLst>
                  <a:outerShdw blurRad="38100" dist="38100" dir="2700000" algn="tl">
                    <a:srgbClr val="000000"/>
                  </a:outerShdw>
                </a:effectLst>
                <a:latin typeface="26" charset="0"/>
              </a:rPr>
              <a:t>Лук</a:t>
            </a:r>
            <a:r>
              <a:rPr lang="en-US" b="1" dirty="0" smtClean="0">
                <a:effectLst>
                  <a:outerShdw blurRad="38100" dist="38100" dir="2700000" algn="tl">
                    <a:srgbClr val="000000"/>
                  </a:outerShdw>
                </a:effectLst>
                <a:latin typeface="26" charset="0"/>
              </a:rPr>
              <a:t> </a:t>
            </a:r>
            <a:r>
              <a:rPr lang="en-US" b="1" dirty="0" err="1" smtClean="0">
                <a:effectLst>
                  <a:outerShdw blurRad="38100" dist="38100" dir="2700000" algn="tl">
                    <a:srgbClr val="000000"/>
                  </a:outerShdw>
                </a:effectLst>
                <a:latin typeface="26" charset="0"/>
              </a:rPr>
              <a:t>бичигдсэн</a:t>
            </a:r>
            <a:endParaRPr lang="en-US" b="1" dirty="0" smtClean="0">
              <a:effectLst>
                <a:outerShdw blurRad="38100" dist="38100" dir="2700000" algn="tl">
                  <a:srgbClr val="000000"/>
                </a:outerShdw>
              </a:effectLst>
              <a:latin typeface="26" charset="0"/>
            </a:endParaRPr>
          </a:p>
          <a:p>
            <a:pPr>
              <a:defRPr/>
            </a:pPr>
            <a:r>
              <a:rPr lang="en-US" b="1" dirty="0" smtClean="0">
                <a:effectLst>
                  <a:outerShdw blurRad="38100" dist="38100" dir="2700000" algn="tl">
                    <a:srgbClr val="000000"/>
                  </a:outerShdw>
                </a:effectLst>
                <a:latin typeface="26" charset="0"/>
              </a:rPr>
              <a:t>МЭ 57-59</a:t>
            </a:r>
            <a:endParaRPr lang="en-US" dirty="0" smtClean="0">
              <a:effectLst>
                <a:outerShdw blurRad="38100" dist="38100" dir="2700000" algn="tl">
                  <a:srgbClr val="000000"/>
                </a:outerShdw>
              </a:effectLst>
              <a:latin typeface="26" charset="0"/>
            </a:endParaRPr>
          </a:p>
        </p:txBody>
      </p:sp>
      <p:sp>
        <p:nvSpPr>
          <p:cNvPr id="355335" name="Text Box 7"/>
          <p:cNvSpPr txBox="1">
            <a:spLocks noChangeArrowheads="1"/>
          </p:cNvSpPr>
          <p:nvPr/>
        </p:nvSpPr>
        <p:spPr bwMode="auto">
          <a:xfrm>
            <a:off x="107950" y="609600"/>
            <a:ext cx="4095750" cy="120015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err="1" smtClean="0">
                <a:effectLst>
                  <a:outerShdw blurRad="38100" dist="38100" dir="2700000" algn="tl">
                    <a:srgbClr val="000000"/>
                  </a:outerShdw>
                </a:effectLst>
                <a:latin typeface="26" charset="0"/>
              </a:rPr>
              <a:t>Македон</a:t>
            </a:r>
            <a:endParaRPr lang="en-US" b="1" dirty="0" smtClean="0">
              <a:effectLst>
                <a:outerShdw blurRad="38100" dist="38100" dir="2700000" algn="tl">
                  <a:srgbClr val="000000"/>
                </a:outerShdw>
              </a:effectLst>
              <a:latin typeface="26" charset="0"/>
            </a:endParaRPr>
          </a:p>
          <a:p>
            <a:pPr algn="r">
              <a:defRPr/>
            </a:pPr>
            <a:r>
              <a:rPr lang="en-US" b="1" dirty="0" err="1" smtClean="0">
                <a:effectLst>
                  <a:outerShdw blurRad="38100" dist="38100" dir="2700000" algn="tl">
                    <a:srgbClr val="000000"/>
                  </a:outerShdw>
                </a:effectLst>
                <a:latin typeface="26" charset="0"/>
              </a:rPr>
              <a:t>Паул</a:t>
            </a:r>
            <a:r>
              <a:rPr lang="en-US" b="1" dirty="0" smtClean="0">
                <a:effectLst>
                  <a:outerShdw blurRad="38100" dist="38100" dir="2700000" algn="tl">
                    <a:srgbClr val="000000"/>
                  </a:outerShdw>
                </a:effectLst>
                <a:latin typeface="26" charset="0"/>
              </a:rPr>
              <a:t> 1Тимотыг </a:t>
            </a:r>
            <a:r>
              <a:rPr lang="en-US" b="1" dirty="0" err="1" smtClean="0">
                <a:effectLst>
                  <a:outerShdw blurRad="38100" dist="38100" dir="2700000" algn="tl">
                    <a:srgbClr val="000000"/>
                  </a:outerShdw>
                </a:effectLst>
                <a:latin typeface="26" charset="0"/>
              </a:rPr>
              <a:t>бичсэн</a:t>
            </a:r>
            <a:endParaRPr lang="en-US" b="1" dirty="0" smtClean="0">
              <a:effectLst>
                <a:outerShdw blurRad="38100" dist="38100" dir="2700000" algn="tl">
                  <a:srgbClr val="000000"/>
                </a:outerShdw>
              </a:effectLst>
              <a:latin typeface="26" charset="0"/>
            </a:endParaRPr>
          </a:p>
          <a:p>
            <a:pPr algn="r">
              <a:defRPr/>
            </a:pPr>
            <a:r>
              <a:rPr lang="en-US" b="1" dirty="0" smtClean="0">
                <a:effectLst>
                  <a:outerShdw blurRad="38100" dist="38100" dir="2700000" algn="tl">
                    <a:srgbClr val="000000"/>
                  </a:outerShdw>
                </a:effectLst>
                <a:latin typeface="26" charset="0"/>
              </a:rPr>
              <a:t>МЭ 62</a:t>
            </a:r>
            <a:endParaRPr lang="en-US" dirty="0" smtClean="0">
              <a:effectLst>
                <a:outerShdw blurRad="38100" dist="38100" dir="2700000" algn="tl">
                  <a:srgbClr val="000000"/>
                </a:outerShdw>
              </a:effectLst>
              <a:latin typeface="26" charset="0"/>
            </a:endParaRPr>
          </a:p>
        </p:txBody>
      </p:sp>
      <p:sp>
        <p:nvSpPr>
          <p:cNvPr id="355336" name="Text Box 8"/>
          <p:cNvSpPr txBox="1">
            <a:spLocks noChangeArrowheads="1"/>
          </p:cNvSpPr>
          <p:nvPr/>
        </p:nvSpPr>
        <p:spPr bwMode="auto">
          <a:xfrm>
            <a:off x="4495800" y="4724400"/>
            <a:ext cx="4495800" cy="1938338"/>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ru-RU" b="1" dirty="0" err="1">
                <a:effectLst>
                  <a:outerShdw blurRad="38100" dist="38100" dir="2700000" algn="tl">
                    <a:srgbClr val="000000"/>
                  </a:outerShdw>
                </a:effectLst>
                <a:latin typeface="26" charset="0"/>
              </a:rPr>
              <a:t>Тэдний</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чамд</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өгснийг</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нь</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идэж</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уун</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тэр</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айлдаа</a:t>
            </a:r>
            <a:r>
              <a:rPr lang="ru-RU" b="1" dirty="0">
                <a:effectLst>
                  <a:outerShdw blurRad="38100" dist="38100" dir="2700000" algn="tl">
                    <a:srgbClr val="000000"/>
                  </a:outerShdw>
                </a:effectLst>
                <a:latin typeface="26" charset="0"/>
              </a:rPr>
              <a:t> л бай. </a:t>
            </a:r>
            <a:r>
              <a:rPr lang="ru-RU" b="1" dirty="0" err="1">
                <a:solidFill>
                  <a:srgbClr val="F6FF28"/>
                </a:solidFill>
                <a:effectLst>
                  <a:outerShdw blurRad="38100" dist="38100" dir="2700000" algn="tl">
                    <a:srgbClr val="000000"/>
                  </a:outerShdw>
                </a:effectLst>
                <a:latin typeface="26" charset="0"/>
              </a:rPr>
              <a:t>Учир</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нь</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ажилчид</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хөлсөө</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авах</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нь</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зохистой</a:t>
            </a:r>
            <a:r>
              <a:rPr lang="ru-RU" b="1" dirty="0">
                <a:solidFill>
                  <a:srgbClr val="F6FF28"/>
                </a:solidFill>
                <a:effectLst>
                  <a:outerShdw blurRad="38100" dist="38100" dir="2700000" algn="tl">
                    <a:srgbClr val="000000"/>
                  </a:outerShdw>
                </a:effectLst>
                <a:latin typeface="26" charset="0"/>
              </a:rPr>
              <a:t> бус </a:t>
            </a:r>
            <a:r>
              <a:rPr lang="ru-RU" b="1" dirty="0" err="1">
                <a:solidFill>
                  <a:srgbClr val="F6FF28"/>
                </a:solidFill>
                <a:effectLst>
                  <a:outerShdw blurRad="38100" dist="38100" dir="2700000" algn="tl">
                    <a:srgbClr val="000000"/>
                  </a:outerShdw>
                </a:effectLst>
                <a:latin typeface="26" charset="0"/>
              </a:rPr>
              <a:t>уу</a:t>
            </a:r>
            <a:r>
              <a:rPr lang="ru-RU" b="1" dirty="0" smtClean="0">
                <a:effectLst>
                  <a:outerShdw blurRad="38100" dist="38100" dir="2700000" algn="tl">
                    <a:srgbClr val="000000"/>
                  </a:outerShdw>
                </a:effectLst>
                <a:latin typeface="26" charset="0"/>
              </a:rPr>
              <a:t>... </a:t>
            </a:r>
            <a:r>
              <a:rPr lang="en-US" b="1" dirty="0" smtClean="0">
                <a:effectLst>
                  <a:outerShdw blurRad="38100" dist="38100" dir="2700000" algn="tl">
                    <a:srgbClr val="000000"/>
                  </a:outerShdw>
                </a:effectLst>
                <a:latin typeface="26" charset="0"/>
              </a:rPr>
              <a:t>(</a:t>
            </a:r>
            <a:r>
              <a:rPr lang="en-US" b="1" dirty="0" err="1" smtClean="0">
                <a:effectLst>
                  <a:outerShdw blurRad="38100" dist="38100" dir="2700000" algn="tl">
                    <a:srgbClr val="000000"/>
                  </a:outerShdw>
                </a:effectLst>
                <a:latin typeface="26" charset="0"/>
              </a:rPr>
              <a:t>Лук</a:t>
            </a:r>
            <a:r>
              <a:rPr lang="en-US" b="1" dirty="0" smtClean="0">
                <a:effectLst>
                  <a:outerShdw blurRad="38100" dist="38100" dir="2700000" algn="tl">
                    <a:srgbClr val="000000"/>
                  </a:outerShdw>
                </a:effectLst>
                <a:latin typeface="26" charset="0"/>
              </a:rPr>
              <a:t> 10:7)</a:t>
            </a:r>
          </a:p>
        </p:txBody>
      </p:sp>
      <p:sp>
        <p:nvSpPr>
          <p:cNvPr id="355337" name="Text Box 9"/>
          <p:cNvSpPr txBox="1">
            <a:spLocks noChangeArrowheads="1"/>
          </p:cNvSpPr>
          <p:nvPr/>
        </p:nvSpPr>
        <p:spPr bwMode="auto">
          <a:xfrm>
            <a:off x="4495800" y="136525"/>
            <a:ext cx="4495800" cy="2308225"/>
          </a:xfrm>
          <a:prstGeom prst="rect">
            <a:avLst/>
          </a:prstGeom>
          <a:solidFill>
            <a:schemeClr val="hlink"/>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ru-RU" b="1" dirty="0" err="1">
                <a:effectLst>
                  <a:outerShdw blurRad="38100" dist="38100" dir="2700000" algn="tl">
                    <a:srgbClr val="000000"/>
                  </a:outerShdw>
                </a:effectLst>
                <a:latin typeface="26" charset="0"/>
              </a:rPr>
              <a:t>Учир</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нь</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Судар</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Буудай</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цайруулж</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байгаа</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үхрийн</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аманд</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хошуувч</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бүү</a:t>
            </a:r>
            <a:r>
              <a:rPr lang="ru-RU" b="1" dirty="0">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хий</a:t>
            </a:r>
            <a:r>
              <a:rPr lang="ru-RU" b="1" dirty="0">
                <a:effectLst>
                  <a:outerShdw blurRad="38100" dist="38100" dir="2700000" algn="tl">
                    <a:srgbClr val="000000"/>
                  </a:outerShdw>
                </a:effectLst>
                <a:latin typeface="26" charset="0"/>
              </a:rPr>
              <a:t>”, </a:t>
            </a:r>
            <a:r>
              <a:rPr lang="ru-RU" b="1" dirty="0">
                <a:solidFill>
                  <a:srgbClr val="F6FF28"/>
                </a:solidFill>
                <a:effectLst>
                  <a:outerShdw blurRad="38100" dist="38100" dir="2700000" algn="tl">
                    <a:srgbClr val="000000"/>
                  </a:outerShdw>
                </a:effectLst>
                <a:latin typeface="26" charset="0"/>
              </a:rPr>
              <a:t>“</a:t>
            </a:r>
            <a:r>
              <a:rPr lang="ru-RU" b="1" dirty="0" err="1">
                <a:solidFill>
                  <a:srgbClr val="F6FF28"/>
                </a:solidFill>
                <a:effectLst>
                  <a:outerShdw blurRad="38100" dist="38100" dir="2700000" algn="tl">
                    <a:srgbClr val="000000"/>
                  </a:outerShdw>
                </a:effectLst>
                <a:latin typeface="26" charset="0"/>
              </a:rPr>
              <a:t>Ажилчин</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хөлсөө</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авах</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нь</a:t>
            </a:r>
            <a:r>
              <a:rPr lang="ru-RU" b="1" dirty="0">
                <a:solidFill>
                  <a:srgbClr val="F6FF28"/>
                </a:solidFill>
                <a:effectLst>
                  <a:outerShdw blurRad="38100" dist="38100" dir="2700000" algn="tl">
                    <a:srgbClr val="000000"/>
                  </a:outerShdw>
                </a:effectLst>
                <a:latin typeface="26" charset="0"/>
              </a:rPr>
              <a:t> </a:t>
            </a:r>
            <a:r>
              <a:rPr lang="ru-RU" b="1" dirty="0" err="1">
                <a:solidFill>
                  <a:srgbClr val="F6FF28"/>
                </a:solidFill>
                <a:effectLst>
                  <a:outerShdw blurRad="38100" dist="38100" dir="2700000" algn="tl">
                    <a:srgbClr val="000000"/>
                  </a:outerShdw>
                </a:effectLst>
                <a:latin typeface="26" charset="0"/>
              </a:rPr>
              <a:t>зохистой</a:t>
            </a:r>
            <a:r>
              <a:rPr lang="ru-RU" b="1" dirty="0">
                <a:solidFill>
                  <a:srgbClr val="F6FF28"/>
                </a:solidFill>
                <a:effectLst>
                  <a:outerShdw blurRad="38100" dist="38100" dir="2700000" algn="tl">
                    <a:srgbClr val="000000"/>
                  </a:outerShdw>
                </a:effectLst>
                <a:latin typeface="26" charset="0"/>
              </a:rPr>
              <a:t>” </a:t>
            </a:r>
            <a:r>
              <a:rPr lang="ru-RU" b="1" dirty="0" err="1">
                <a:effectLst>
                  <a:outerShdw blurRad="38100" dist="38100" dir="2700000" algn="tl">
                    <a:srgbClr val="000000"/>
                  </a:outerShdw>
                </a:effectLst>
                <a:latin typeface="26" charset="0"/>
              </a:rPr>
              <a:t>гэж</a:t>
            </a:r>
            <a:r>
              <a:rPr lang="ru-RU" b="1" dirty="0">
                <a:effectLst>
                  <a:outerShdw blurRad="38100" dist="38100" dir="2700000" algn="tl">
                    <a:srgbClr val="000000"/>
                  </a:outerShdw>
                </a:effectLst>
                <a:latin typeface="26" charset="0"/>
              </a:rPr>
              <a:t> </a:t>
            </a:r>
            <a:r>
              <a:rPr lang="ru-RU" b="1" dirty="0" err="1" smtClean="0">
                <a:effectLst>
                  <a:outerShdw blurRad="38100" dist="38100" dir="2700000" algn="tl">
                    <a:srgbClr val="000000"/>
                  </a:outerShdw>
                </a:effectLst>
                <a:latin typeface="26" charset="0"/>
              </a:rPr>
              <a:t>хэлдэг</a:t>
            </a:r>
            <a:r>
              <a:rPr lang="en-US" b="1" dirty="0" smtClean="0">
                <a:effectLst>
                  <a:outerShdw blurRad="38100" dist="38100" dir="2700000" algn="tl">
                    <a:srgbClr val="000000"/>
                  </a:outerShdw>
                </a:effectLst>
                <a:latin typeface="26" charset="0"/>
              </a:rPr>
              <a:t> (1Тимот 5:18).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0"/>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p:bldP spid="355332" grpId="0" animBg="1"/>
      <p:bldP spid="355333" grpId="0" animBg="1"/>
      <p:bldP spid="355334" grpId="0"/>
      <p:bldP spid="355335" grpId="0"/>
      <p:bldP spid="355336" grpId="0" animBg="1"/>
      <p:bldP spid="3553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0" name="Text Box 4"/>
          <p:cNvSpPr txBox="1">
            <a:spLocks noChangeArrowheads="1"/>
          </p:cNvSpPr>
          <p:nvPr/>
        </p:nvSpPr>
        <p:spPr bwMode="auto">
          <a:xfrm>
            <a:off x="5665788" y="228600"/>
            <a:ext cx="3478212" cy="83026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x-none" b="1" dirty="0" smtClean="0">
                <a:effectLst>
                  <a:outerShdw blurRad="38100" dist="38100" dir="2700000" algn="tl">
                    <a:srgbClr val="000000"/>
                  </a:outerShdw>
                </a:effectLst>
                <a:latin typeface="26" charset="0"/>
              </a:rPr>
              <a:t>Паулын захидлууд</a:t>
            </a:r>
            <a:endParaRPr lang="en-US" b="1" dirty="0" smtClean="0">
              <a:effectLst>
                <a:outerShdw blurRad="38100" dist="38100" dir="2700000" algn="tl">
                  <a:srgbClr val="000000"/>
                </a:outerShdw>
              </a:effectLst>
              <a:latin typeface="26" charset="0"/>
            </a:endParaRPr>
          </a:p>
          <a:p>
            <a:pPr>
              <a:defRPr/>
            </a:pPr>
            <a:r>
              <a:rPr lang="en-US" b="1" dirty="0" smtClean="0">
                <a:effectLst>
                  <a:outerShdw blurRad="38100" dist="38100" dir="2700000" algn="tl">
                    <a:srgbClr val="000000"/>
                  </a:outerShdw>
                </a:effectLst>
                <a:latin typeface="26" charset="0"/>
              </a:rPr>
              <a:t>МЭ 49-62 </a:t>
            </a:r>
            <a:r>
              <a:rPr lang="en-US" b="1" dirty="0" err="1" smtClean="0">
                <a:effectLst>
                  <a:outerShdw blurRad="38100" dist="38100" dir="2700000" algn="tl">
                    <a:srgbClr val="000000"/>
                  </a:outerShdw>
                </a:effectLst>
                <a:latin typeface="26" charset="0"/>
              </a:rPr>
              <a:t>бичигдсэн</a:t>
            </a:r>
            <a:endParaRPr lang="en-US" dirty="0" smtClean="0">
              <a:effectLst>
                <a:outerShdw blurRad="38100" dist="38100" dir="2700000" algn="tl">
                  <a:srgbClr val="000000"/>
                </a:outerShdw>
              </a:effectLst>
              <a:latin typeface="26" charset="0"/>
            </a:endParaRPr>
          </a:p>
        </p:txBody>
      </p:sp>
      <p:sp>
        <p:nvSpPr>
          <p:cNvPr id="357381" name="Text Box 5"/>
          <p:cNvSpPr txBox="1">
            <a:spLocks noChangeArrowheads="1"/>
          </p:cNvSpPr>
          <p:nvPr/>
        </p:nvSpPr>
        <p:spPr bwMode="auto">
          <a:xfrm>
            <a:off x="609600" y="685800"/>
            <a:ext cx="2403475" cy="12001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err="1" smtClean="0">
                <a:effectLst>
                  <a:outerShdw blurRad="38100" dist="38100" dir="2700000" algn="tl">
                    <a:srgbClr val="000000"/>
                  </a:outerShdw>
                </a:effectLst>
                <a:latin typeface="26" charset="0"/>
              </a:rPr>
              <a:t>Ром</a:t>
            </a:r>
            <a:endParaRPr lang="en-US" b="1" dirty="0" smtClean="0">
              <a:effectLst>
                <a:outerShdw blurRad="38100" dist="38100" dir="2700000" algn="tl">
                  <a:srgbClr val="000000"/>
                </a:outerShdw>
              </a:effectLst>
              <a:latin typeface="26" charset="0"/>
            </a:endParaRPr>
          </a:p>
          <a:p>
            <a:pPr>
              <a:defRPr/>
            </a:pPr>
            <a:r>
              <a:rPr lang="en-US" b="1" dirty="0" err="1" smtClean="0">
                <a:effectLst>
                  <a:outerShdw blurRad="38100" dist="38100" dir="2700000" algn="tl">
                    <a:srgbClr val="000000"/>
                  </a:outerShdw>
                </a:effectLst>
                <a:latin typeface="26" charset="0"/>
              </a:rPr>
              <a:t>Петр</a:t>
            </a:r>
            <a:r>
              <a:rPr lang="en-US" b="1" dirty="0" smtClean="0">
                <a:effectLst>
                  <a:outerShdw blurRad="38100" dist="38100" dir="2700000" algn="tl">
                    <a:srgbClr val="000000"/>
                  </a:outerShdw>
                </a:effectLst>
                <a:latin typeface="26" charset="0"/>
              </a:rPr>
              <a:t> 2Петрийг</a:t>
            </a:r>
          </a:p>
          <a:p>
            <a:pPr>
              <a:defRPr/>
            </a:pPr>
            <a:r>
              <a:rPr lang="en-US" b="1" dirty="0" smtClean="0">
                <a:effectLst>
                  <a:outerShdw blurRad="38100" dist="38100" dir="2700000" algn="tl">
                    <a:srgbClr val="000000"/>
                  </a:outerShdw>
                </a:effectLst>
                <a:latin typeface="26" charset="0"/>
              </a:rPr>
              <a:t>МЭ 64 </a:t>
            </a:r>
            <a:r>
              <a:rPr lang="en-US" b="1" dirty="0" err="1" smtClean="0">
                <a:effectLst>
                  <a:outerShdw blurRad="38100" dist="38100" dir="2700000" algn="tl">
                    <a:srgbClr val="000000"/>
                  </a:outerShdw>
                </a:effectLst>
                <a:latin typeface="26" charset="0"/>
              </a:rPr>
              <a:t>бичсэн</a:t>
            </a:r>
            <a:endParaRPr lang="en-US" dirty="0" smtClean="0">
              <a:effectLst>
                <a:outerShdw blurRad="38100" dist="38100" dir="2700000" algn="tl">
                  <a:srgbClr val="000000"/>
                </a:outerShdw>
              </a:effectLst>
              <a:latin typeface="26" charset="0"/>
            </a:endParaRPr>
          </a:p>
        </p:txBody>
      </p:sp>
      <p:sp>
        <p:nvSpPr>
          <p:cNvPr id="357382" name="Text Box 6"/>
          <p:cNvSpPr txBox="1">
            <a:spLocks noChangeArrowheads="1"/>
          </p:cNvSpPr>
          <p:nvPr/>
        </p:nvSpPr>
        <p:spPr bwMode="auto">
          <a:xfrm>
            <a:off x="0" y="2727325"/>
            <a:ext cx="5651500" cy="3646488"/>
          </a:xfrm>
          <a:prstGeom prst="rect">
            <a:avLst/>
          </a:prstGeom>
          <a:solidFill>
            <a:srgbClr val="C70045"/>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sz="2100" b="1" dirty="0" smtClean="0">
                <a:effectLst>
                  <a:outerShdw blurRad="38100" dist="38100" dir="2700000" algn="tl">
                    <a:srgbClr val="000000"/>
                  </a:outerShdw>
                </a:effectLst>
                <a:latin typeface="26" charset="0"/>
              </a:rPr>
              <a:t>"</a:t>
            </a:r>
            <a:r>
              <a:rPr lang="en-US" sz="2100" b="1" dirty="0" smtClean="0">
                <a:effectLst>
                  <a:outerShdw blurRad="38100" dist="38100" dir="2700000" algn="tl">
                    <a:srgbClr val="000000"/>
                  </a:outerShdw>
                </a:effectLst>
                <a:latin typeface="26" charset="0"/>
              </a:rPr>
              <a:t>…</a:t>
            </a:r>
            <a:r>
              <a:rPr lang="ru-RU" sz="2100" b="1" dirty="0" err="1">
                <a:effectLst>
                  <a:outerShdw blurRad="38100" dist="38100" dir="2700000" algn="tl">
                    <a:srgbClr val="000000"/>
                  </a:outerShdw>
                </a:effectLst>
                <a:latin typeface="26" charset="0"/>
              </a:rPr>
              <a:t>Бидний</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хайрт</a:t>
            </a:r>
            <a:r>
              <a:rPr lang="ru-RU" sz="2100" b="1" dirty="0">
                <a:effectLst>
                  <a:outerShdw blurRad="38100" dist="38100" dir="2700000" algn="tl">
                    <a:srgbClr val="000000"/>
                  </a:outerShdw>
                </a:effectLst>
                <a:latin typeface="26" charset="0"/>
              </a:rPr>
              <a:t> ах </a:t>
            </a:r>
            <a:r>
              <a:rPr lang="ru-RU" sz="2100" b="1" dirty="0" err="1">
                <a:solidFill>
                  <a:srgbClr val="F6FF28"/>
                </a:solidFill>
                <a:effectLst>
                  <a:outerShdw blurRad="38100" dist="38100" dir="2700000" algn="tl">
                    <a:srgbClr val="000000"/>
                  </a:outerShdw>
                </a:effectLst>
                <a:latin typeface="26" charset="0"/>
              </a:rPr>
              <a:t>Паул</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өөрт</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нь</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өгөгдсөн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мэргэн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ухааны</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дагуу</a:t>
            </a:r>
            <a:r>
              <a:rPr lang="ru-RU" sz="2100" b="1" dirty="0">
                <a:effectLst>
                  <a:outerShdw blurRad="38100" dist="38100" dir="2700000" algn="tl">
                    <a:srgbClr val="000000"/>
                  </a:outerShdw>
                </a:effectLst>
                <a:latin typeface="26" charset="0"/>
              </a:rPr>
              <a:t> та нарт </a:t>
            </a:r>
            <a:r>
              <a:rPr lang="ru-RU" sz="2100" b="1" dirty="0" err="1">
                <a:solidFill>
                  <a:srgbClr val="F6FF28"/>
                </a:solidFill>
                <a:effectLst>
                  <a:outerShdw blurRad="38100" dist="38100" dir="2700000" algn="tl">
                    <a:srgbClr val="000000"/>
                  </a:outerShdw>
                </a:effectLst>
                <a:latin typeface="26" charset="0"/>
              </a:rPr>
              <a:t>бичсэнчлэн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бидний</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Эзэний</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тэвчээрийг</a:t>
            </a:r>
            <a:r>
              <a:rPr lang="ru-RU" sz="2100" b="1" dirty="0">
                <a:effectLst>
                  <a:outerShdw blurRad="38100" dist="38100" dir="2700000" algn="tl">
                    <a:srgbClr val="000000"/>
                  </a:outerShdw>
                </a:effectLst>
                <a:latin typeface="26" charset="0"/>
              </a:rPr>
              <a:t> аврал </a:t>
            </a:r>
            <a:r>
              <a:rPr lang="ru-RU" sz="2100" b="1" dirty="0" err="1">
                <a:effectLst>
                  <a:outerShdw blurRad="38100" dist="38100" dir="2700000" algn="tl">
                    <a:srgbClr val="000000"/>
                  </a:outerShdw>
                </a:effectLst>
                <a:latin typeface="26" charset="0"/>
              </a:rPr>
              <a:t>хэмээн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тооц</a:t>
            </a:r>
            <a:r>
              <a:rPr lang="ru-RU" sz="2100" b="1" dirty="0">
                <a:effectLst>
                  <a:outerShdw blurRad="38100" dist="38100" dir="2700000" algn="tl">
                    <a:srgbClr val="000000"/>
                  </a:outerShdw>
                </a:effectLst>
                <a:latin typeface="26" charset="0"/>
              </a:rPr>
              <a:t>. </a:t>
            </a:r>
            <a:r>
              <a:rPr lang="ru-RU" sz="2100" b="1" dirty="0" err="1" smtClean="0">
                <a:effectLst>
                  <a:outerShdw blurRad="38100" dist="38100" dir="2700000" algn="tl">
                    <a:srgbClr val="000000"/>
                  </a:outerShdw>
                </a:effectLst>
                <a:latin typeface="26" charset="0"/>
              </a:rPr>
              <a:t>Тэрчлэн</a:t>
            </a:r>
            <a:r>
              <a:rPr lang="ru-RU" sz="2100" b="1" dirty="0" smtClean="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түүний</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бүх</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захидалд</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эдгээрийн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талаар</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бичсэн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юм</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Захидлуудад</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нь</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ойлгоход</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хэцүү</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зарим</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зүйл</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байдаг</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бөгөөд</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харанхуй</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мунхаг</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туйлбаргүй</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хүмүүс</a:t>
            </a:r>
            <a:r>
              <a:rPr lang="ru-RU" sz="2100" b="1" dirty="0">
                <a:effectLst>
                  <a:outerShdw blurRad="38100" dist="38100" dir="2700000" algn="tl">
                    <a:srgbClr val="000000"/>
                  </a:outerShdw>
                </a:effectLst>
                <a:latin typeface="26" charset="0"/>
              </a:rPr>
              <a:t> </a:t>
            </a:r>
            <a:r>
              <a:rPr lang="ru-RU" sz="2100" b="1" dirty="0" err="1">
                <a:solidFill>
                  <a:srgbClr val="F6FF28"/>
                </a:solidFill>
                <a:effectLst>
                  <a:outerShdw blurRad="38100" dist="38100" dir="2700000" algn="tl">
                    <a:srgbClr val="000000"/>
                  </a:outerShdw>
                </a:effectLst>
                <a:latin typeface="26" charset="0"/>
              </a:rPr>
              <a:t>Судрын</a:t>
            </a:r>
            <a:r>
              <a:rPr lang="ru-RU" sz="2100" b="1" dirty="0">
                <a:solidFill>
                  <a:srgbClr val="F6FF28"/>
                </a:solidFill>
                <a:effectLst>
                  <a:outerShdw blurRad="38100" dist="38100" dir="2700000" algn="tl">
                    <a:srgbClr val="000000"/>
                  </a:outerShdw>
                </a:effectLst>
                <a:latin typeface="26" charset="0"/>
              </a:rPr>
              <a:t> </a:t>
            </a:r>
            <a:r>
              <a:rPr lang="ru-RU" sz="2100" b="1" dirty="0" err="1">
                <a:solidFill>
                  <a:srgbClr val="F6FF28"/>
                </a:solidFill>
                <a:effectLst>
                  <a:outerShdw blurRad="38100" dist="38100" dir="2700000" algn="tl">
                    <a:srgbClr val="000000"/>
                  </a:outerShdw>
                </a:effectLst>
                <a:latin typeface="26" charset="0"/>
              </a:rPr>
              <a:t>бусад</a:t>
            </a:r>
            <a:r>
              <a:rPr lang="ru-RU" sz="2100" b="1" dirty="0">
                <a:solidFill>
                  <a:srgbClr val="F6FF28"/>
                </a:solidFill>
                <a:effectLst>
                  <a:outerShdw blurRad="38100" dist="38100" dir="2700000" algn="tl">
                    <a:srgbClr val="000000"/>
                  </a:outerShdw>
                </a:effectLst>
                <a:latin typeface="26" charset="0"/>
              </a:rPr>
              <a:t> </a:t>
            </a:r>
            <a:r>
              <a:rPr lang="ru-RU" sz="2100" b="1" dirty="0" err="1">
                <a:solidFill>
                  <a:srgbClr val="F6FF28"/>
                </a:solidFill>
                <a:effectLst>
                  <a:outerShdw blurRad="38100" dist="38100" dir="2700000" algn="tl">
                    <a:srgbClr val="000000"/>
                  </a:outerShdw>
                </a:effectLst>
                <a:latin typeface="26" charset="0"/>
              </a:rPr>
              <a:t>зүйлсийг</a:t>
            </a:r>
            <a:r>
              <a:rPr lang="ru-RU" sz="2100" b="1" dirty="0">
                <a:solidFill>
                  <a:srgbClr val="F6FF28"/>
                </a:solidFill>
                <a:effectLst>
                  <a:outerShdw blurRad="38100" dist="38100" dir="2700000" algn="tl">
                    <a:srgbClr val="000000"/>
                  </a:outerShdw>
                </a:effectLst>
                <a:latin typeface="26" charset="0"/>
              </a:rPr>
              <a:t> ч </a:t>
            </a:r>
            <a:r>
              <a:rPr lang="ru-RU" sz="2100" b="1" dirty="0" err="1">
                <a:effectLst>
                  <a:outerShdw blurRad="38100" dist="38100" dir="2700000" algn="tl">
                    <a:srgbClr val="000000"/>
                  </a:outerShdw>
                </a:effectLst>
                <a:latin typeface="26" charset="0"/>
              </a:rPr>
              <a:t>гуйвуулдаг</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шигээ</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тэдгээрийг</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мушгин</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гуйвуулж</a:t>
            </a:r>
            <a:r>
              <a:rPr lang="ru-RU" sz="2100" b="1" dirty="0">
                <a:effectLst>
                  <a:outerShdw blurRad="38100" dist="38100" dir="2700000" algn="tl">
                    <a:srgbClr val="000000"/>
                  </a:outerShdw>
                </a:effectLst>
                <a:latin typeface="26" charset="0"/>
              </a:rPr>
              <a:t> </a:t>
            </a:r>
            <a:r>
              <a:rPr lang="ru-RU" sz="2100" b="1" dirty="0" err="1">
                <a:effectLst>
                  <a:outerShdw blurRad="38100" dist="38100" dir="2700000" algn="tl">
                    <a:srgbClr val="000000"/>
                  </a:outerShdw>
                </a:effectLst>
                <a:latin typeface="26" charset="0"/>
              </a:rPr>
              <a:t>өөрсдийгөө</a:t>
            </a:r>
            <a:r>
              <a:rPr lang="ru-RU" sz="2100" b="1" dirty="0">
                <a:effectLst>
                  <a:outerShdw blurRad="38100" dist="38100" dir="2700000" algn="tl">
                    <a:srgbClr val="000000"/>
                  </a:outerShdw>
                </a:effectLst>
                <a:latin typeface="26" charset="0"/>
              </a:rPr>
              <a:t> </a:t>
            </a:r>
            <a:r>
              <a:rPr lang="ru-RU" sz="2100" b="1" dirty="0" err="1" smtClean="0">
                <a:effectLst>
                  <a:outerShdw blurRad="38100" dist="38100" dir="2700000" algn="tl">
                    <a:srgbClr val="000000"/>
                  </a:outerShdw>
                </a:effectLst>
                <a:latin typeface="26" charset="0"/>
              </a:rPr>
              <a:t>сүйрүүлдэг</a:t>
            </a:r>
            <a:r>
              <a:rPr lang="ru-RU" sz="2100" b="1" dirty="0" smtClean="0">
                <a:effectLst>
                  <a:outerShdw blurRad="38100" dist="38100" dir="2700000" algn="tl">
                    <a:srgbClr val="000000"/>
                  </a:outerShdw>
                </a:effectLst>
                <a:latin typeface="26" charset="0"/>
              </a:rPr>
              <a:t>.</a:t>
            </a:r>
            <a:r>
              <a:rPr lang="en-US" sz="2100" b="1" dirty="0">
                <a:effectLst>
                  <a:outerShdw blurRad="38100" dist="38100" dir="2700000" algn="tl">
                    <a:srgbClr val="000000"/>
                  </a:outerShdw>
                </a:effectLst>
                <a:latin typeface="26" charset="0"/>
              </a:rPr>
              <a:t> </a:t>
            </a:r>
            <a:r>
              <a:rPr lang="en-US" altLang="ja-JP" sz="2100" b="1" dirty="0" smtClean="0">
                <a:effectLst>
                  <a:outerShdw blurRad="38100" dist="38100" dir="2700000" algn="tl">
                    <a:srgbClr val="000000"/>
                  </a:outerShdw>
                </a:effectLst>
                <a:latin typeface="26" charset="0"/>
              </a:rPr>
              <a:t>"</a:t>
            </a:r>
            <a:r>
              <a:rPr lang="en-US" sz="2100" b="1" dirty="0" smtClean="0">
                <a:effectLst>
                  <a:outerShdw blurRad="38100" dist="38100" dir="2700000" algn="tl">
                    <a:srgbClr val="000000"/>
                  </a:outerShdw>
                </a:effectLst>
                <a:latin typeface="26" charset="0"/>
              </a:rPr>
              <a:t> (2Петр 3:15-16)</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90" name="Rectangle 14"/>
          <p:cNvSpPr>
            <a:spLocks noGrp="1" noChangeArrowheads="1"/>
          </p:cNvSpPr>
          <p:nvPr>
            <p:ph type="title" idx="4294967295"/>
          </p:nvPr>
        </p:nvSpPr>
        <p:spPr>
          <a:xfrm>
            <a:off x="5638800" y="3124200"/>
            <a:ext cx="3276600" cy="307498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err="1" smtClean="0">
                <a:solidFill>
                  <a:srgbClr val="FFEA18"/>
                </a:solidFill>
                <a:latin typeface="Comic Sans MS" pitchFamily="22" charset="0"/>
                <a:ea typeface="ＭＳ Ｐゴシック" pitchFamily="22" charset="-128"/>
                <a:cs typeface="ＭＳ Ｐゴシック" pitchFamily="22" charset="-128"/>
              </a:rPr>
              <a:t>Петр</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бас</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x-none" sz="3900" b="1" dirty="0" smtClean="0">
                <a:solidFill>
                  <a:srgbClr val="FFEA18"/>
                </a:solidFill>
                <a:latin typeface="Comic Sans MS" pitchFamily="22" charset="0"/>
                <a:ea typeface="ＭＳ Ｐゴシック" pitchFamily="22" charset="-128"/>
                <a:cs typeface="ＭＳ Ｐゴシック" pitchFamily="22" charset="-128"/>
              </a:rPr>
              <a:t>Паулын захидлыг</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Бичээс</a:t>
            </a:r>
            <a:r>
              <a:rPr lang="en-US" sz="3900" b="1" dirty="0" smtClean="0">
                <a:solidFill>
                  <a:srgbClr val="FFEA18"/>
                </a:solidFill>
                <a:latin typeface="Comic Sans MS" pitchFamily="22" charset="0"/>
                <a:ea typeface="ＭＳ Ｐゴシック" pitchFamily="22" charset="-128"/>
                <a:cs typeface="ＭＳ Ｐゴシック" pitchFamily="22" charset="-128"/>
              </a:rPr>
              <a:t>” </a:t>
            </a:r>
            <a:r>
              <a:rPr lang="en-US" sz="3900" b="1" dirty="0" err="1" smtClean="0">
                <a:solidFill>
                  <a:srgbClr val="FFEA18"/>
                </a:solidFill>
                <a:latin typeface="Comic Sans MS" pitchFamily="22" charset="0"/>
                <a:ea typeface="ＭＳ Ｐゴシック" pitchFamily="22" charset="-128"/>
                <a:cs typeface="ＭＳ Ｐゴシック" pitchFamily="22" charset="-128"/>
              </a:rPr>
              <a:t>гэсэн</a:t>
            </a:r>
            <a:r>
              <a:rPr lang="en-US" sz="3900" b="1" dirty="0" smtClean="0">
                <a:solidFill>
                  <a:srgbClr val="FFEA18"/>
                </a:solidFill>
                <a:latin typeface="Comic Sans MS" pitchFamily="22" charset="0"/>
                <a:ea typeface="ＭＳ Ｐゴシック" pitchFamily="22" charset="-128"/>
                <a:cs typeface="ＭＳ Ｐゴシック" pitchFamily="22" charset="-128"/>
              </a:rPr>
              <a:t>!</a:t>
            </a:r>
            <a:endParaRPr lang="en-US" sz="3900" b="1" dirty="0">
              <a:solidFill>
                <a:srgbClr val="FFEA18"/>
              </a:solidFill>
              <a:latin typeface="Comic Sans MS" pitchFamily="22" charset="0"/>
              <a:ea typeface="ＭＳ Ｐゴシック" pitchFamily="22" charset="-128"/>
              <a:cs typeface="ＭＳ Ｐゴシック" pitchFamily="22" charset="-128"/>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p:bldP spid="357381" grpId="0"/>
      <p:bldP spid="357382" grpId="0" animBg="1"/>
      <p:bldP spid="357383" grpId="0" animBg="1"/>
      <p:bldP spid="357384" grpId="0" animBg="1"/>
      <p:bldP spid="357385" grpId="0" animBg="1"/>
      <p:bldP spid="357386" grpId="0" animBg="1"/>
      <p:bldP spid="357387" grpId="0" animBg="1"/>
      <p:bldP spid="357388" grpId="0" animBg="1"/>
      <p:bldP spid="357389" grpId="0" animBg="1"/>
      <p:bldP spid="3573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1026" descr="j0304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Rectangle 1027"/>
          <p:cNvSpPr>
            <a:spLocks noGrp="1" noChangeArrowheads="1"/>
          </p:cNvSpPr>
          <p:nvPr>
            <p:ph type="title"/>
          </p:nvPr>
        </p:nvSpPr>
        <p:spPr>
          <a:xfrm>
            <a:off x="5364163" y="277813"/>
            <a:ext cx="3703637" cy="1246187"/>
          </a:xfrm>
        </p:spPr>
        <p:txBody>
          <a:bodyPr/>
          <a:lstStyle/>
          <a:p>
            <a:pPr eaLnBrk="1" hangingPunct="1">
              <a:defRPr/>
            </a:pPr>
            <a:r>
              <a:rPr lang="en-US" sz="4000" dirty="0" smtClean="0">
                <a:latin typeface="Arial" charset="0"/>
                <a:ea typeface="ＭＳ Ｐゴシック" charset="0"/>
                <a:cs typeface="ＭＳ Ｐゴシック" charset="0"/>
              </a:rPr>
              <a:t>ШГ </a:t>
            </a:r>
            <a:r>
              <a:rPr lang="en-US" sz="4000" dirty="0" err="1" smtClean="0">
                <a:latin typeface="Arial" charset="0"/>
                <a:ea typeface="ＭＳ Ｐゴシック" charset="0"/>
                <a:cs typeface="ＭＳ Ｐゴシック" charset="0"/>
              </a:rPr>
              <a:t>Канончлал</a:t>
            </a:r>
            <a:endParaRPr lang="en-US" sz="4000" dirty="0">
              <a:latin typeface="Arial" charset="0"/>
              <a:ea typeface="ＭＳ Ｐゴシック" charset="0"/>
              <a:cs typeface="ＭＳ Ｐゴシック" charset="0"/>
            </a:endParaRPr>
          </a:p>
        </p:txBody>
      </p:sp>
      <p:sp>
        <p:nvSpPr>
          <p:cNvPr id="352260" name="Rectangle 1028"/>
          <p:cNvSpPr>
            <a:spLocks noGrp="1" noChangeArrowheads="1"/>
          </p:cNvSpPr>
          <p:nvPr>
            <p:ph type="body" idx="1"/>
          </p:nvPr>
        </p:nvSpPr>
        <p:spPr>
          <a:xfrm>
            <a:off x="5435600" y="1600200"/>
            <a:ext cx="3708400" cy="5257800"/>
          </a:xfrm>
        </p:spPr>
        <p:txBody>
          <a:bodyPr/>
          <a:lstStyle/>
          <a:p>
            <a:pPr eaLnBrk="1" hangingPunct="1">
              <a:defRPr/>
            </a:pPr>
            <a:r>
              <a:rPr lang="en-US" dirty="0" err="1">
                <a:latin typeface="Arial" charset="0"/>
                <a:ea typeface="ＭＳ Ｐゴシック" charset="0"/>
                <a:cs typeface="ＭＳ Ｐゴシック" charset="0"/>
              </a:rPr>
              <a:t>Элч</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нарын</a:t>
            </a:r>
            <a:endParaRPr lang="en-US" dirty="0">
              <a:latin typeface="Arial" charset="0"/>
              <a:ea typeface="ＭＳ Ｐゴシック" charset="0"/>
              <a:cs typeface="ＭＳ Ｐゴシック" charset="0"/>
            </a:endParaRPr>
          </a:p>
          <a:p>
            <a:pPr eaLnBrk="1" hangingPunct="1">
              <a:defRPr/>
            </a:pPr>
            <a:r>
              <a:rPr lang="en-US" dirty="0" err="1">
                <a:latin typeface="Arial" charset="0"/>
                <a:ea typeface="ＭＳ Ｐゴシック" charset="0"/>
                <a:cs typeface="ＭＳ Ｐゴシック" charset="0"/>
              </a:rPr>
              <a:t>Хүлээн</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авагдсан</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Онол</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сургаал</a:t>
            </a:r>
            <a:endParaRPr lang="en-US" dirty="0">
              <a:latin typeface="Arial" charset="0"/>
              <a:ea typeface="ＭＳ Ｐゴシック" charset="0"/>
              <a:cs typeface="ＭＳ Ｐゴシック" charset="0"/>
            </a:endParaRPr>
          </a:p>
        </p:txBody>
      </p:sp>
      <p:sp>
        <p:nvSpPr>
          <p:cNvPr id="216068" name="Text Box 1030"/>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pic>
        <p:nvPicPr>
          <p:cNvPr id="216069" name="Picture 1" descr="Can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5357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2260">
                                            <p:txEl>
                                              <p:pRg st="1" end="1"/>
                                            </p:txEl>
                                          </p:spTgt>
                                        </p:tgtEl>
                                        <p:attrNameLst>
                                          <p:attrName>style.visibility</p:attrName>
                                        </p:attrNameLst>
                                      </p:cBhvr>
                                      <p:to>
                                        <p:strVal val="visible"/>
                                      </p:to>
                                    </p:set>
                                    <p:animEffect transition="in" filter="dissolve">
                                      <p:cBhvr>
                                        <p:cTn id="12" dur="500"/>
                                        <p:tgtEl>
                                          <p:spTgt spid="3522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2260">
                                            <p:txEl>
                                              <p:pRg st="2" end="2"/>
                                            </p:txEl>
                                          </p:spTgt>
                                        </p:tgtEl>
                                        <p:attrNameLst>
                                          <p:attrName>style.visibility</p:attrName>
                                        </p:attrNameLst>
                                      </p:cBhvr>
                                      <p:to>
                                        <p:strVal val="visible"/>
                                      </p:to>
                                    </p:set>
                                    <p:animEffect transition="in" filter="dissolve">
                                      <p:cBhvr>
                                        <p:cTn id="17" dur="500"/>
                                        <p:tgtEl>
                                          <p:spTgt spid="352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657600" y="152400"/>
            <a:ext cx="4953000" cy="1371600"/>
          </a:xfrm>
        </p:spPr>
        <p:txBody>
          <a:bodyPr/>
          <a:lstStyle/>
          <a:p>
            <a:pPr eaLnBrk="1" hangingPunct="1">
              <a:defRPr/>
            </a:pPr>
            <a:r>
              <a:rPr lang="en-US" sz="4000" dirty="0" err="1" smtClean="0">
                <a:latin typeface="Arial" charset="0"/>
                <a:ea typeface="ＭＳ Ｐゴシック" charset="0"/>
                <a:cs typeface="ＭＳ Ｐゴシック" charset="0"/>
              </a:rPr>
              <a:t>Нэгдүгээр</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зууны</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хурим</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хийх</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явц</a:t>
            </a:r>
            <a:endParaRPr lang="en-US" sz="4000" dirty="0">
              <a:latin typeface="Arial" charset="0"/>
              <a:ea typeface="ＭＳ Ｐゴシック" charset="0"/>
              <a:cs typeface="ＭＳ Ｐゴシック" charset="0"/>
            </a:endParaRPr>
          </a:p>
        </p:txBody>
      </p:sp>
      <p:sp>
        <p:nvSpPr>
          <p:cNvPr id="78855" name="Rectangle 1031"/>
          <p:cNvSpPr>
            <a:spLocks noGrp="1" noChangeArrowheads="1"/>
          </p:cNvSpPr>
          <p:nvPr>
            <p:ph type="body" sz="half" idx="2"/>
          </p:nvPr>
        </p:nvSpPr>
        <p:spPr>
          <a:xfrm>
            <a:off x="5791200" y="2590800"/>
            <a:ext cx="3048000" cy="2514600"/>
          </a:xfrm>
        </p:spPr>
        <p:txBody>
          <a:bodyPr/>
          <a:lstStyle/>
          <a:p>
            <a:pPr eaLnBrk="1" hangingPunct="1">
              <a:defRPr/>
            </a:pPr>
            <a:r>
              <a:rPr lang="en-US" dirty="0" err="1" smtClean="0">
                <a:latin typeface="Arial" charset="0"/>
                <a:ea typeface="ＭＳ Ｐゴシック" charset="0"/>
                <a:cs typeface="ＭＳ Ｐゴシック" charset="0"/>
              </a:rPr>
              <a:t>Үйл</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явц</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Христ</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сүйт</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бүсгүй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чуулгандаа</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буцан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ирэхтэй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паралел</a:t>
            </a:r>
            <a:endParaRPr lang="en-US" dirty="0">
              <a:latin typeface="Arial" charset="0"/>
              <a:ea typeface="ＭＳ Ｐゴシック" charset="0"/>
              <a:cs typeface="ＭＳ Ｐゴシック" charset="0"/>
            </a:endParaRPr>
          </a:p>
        </p:txBody>
      </p:sp>
      <p:pic>
        <p:nvPicPr>
          <p:cNvPr id="162819" name="Picture 1028"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3214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Сүйт бүсгүйн гэр</a:t>
            </a:r>
          </a:p>
        </p:txBody>
      </p:sp>
      <p:sp>
        <p:nvSpPr>
          <p:cNvPr id="78856" name="Text Box 1032"/>
          <p:cNvSpPr txBox="1">
            <a:spLocks noChangeArrowheads="1"/>
          </p:cNvSpPr>
          <p:nvPr/>
        </p:nvSpPr>
        <p:spPr bwMode="auto">
          <a:xfrm>
            <a:off x="2755900" y="1600200"/>
            <a:ext cx="4227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Болзоот залуугийн гэр</a:t>
            </a: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7813"/>
            <a:ext cx="6084888" cy="1246187"/>
          </a:xfrm>
        </p:spPr>
        <p:txBody>
          <a:bodyPr/>
          <a:lstStyle/>
          <a:p>
            <a:pPr eaLnBrk="1" hangingPunct="1">
              <a:defRPr/>
            </a:pPr>
            <a:r>
              <a:rPr lang="en-US" sz="3200" dirty="0" err="1" smtClean="0">
                <a:latin typeface="Arial" charset="0"/>
                <a:ea typeface="ＭＳ Ｐゴシック" charset="0"/>
                <a:cs typeface="ＭＳ Ｐゴシック" charset="0"/>
              </a:rPr>
              <a:t>Онгод</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оруулагдаагүй</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Бичээсүүд</a:t>
            </a:r>
            <a:r>
              <a:rPr lang="en-US" sz="3200" dirty="0">
                <a:latin typeface="Arial" charset="0"/>
                <a:ea typeface="ＭＳ Ｐゴシック" charset="0"/>
                <a:cs typeface="ＭＳ Ｐゴシック" charset="0"/>
              </a:rPr>
              <a:t/>
            </a:r>
            <a:br>
              <a:rPr lang="en-US" sz="3200" dirty="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a:t>
            </a:r>
            <a:r>
              <a:rPr lang="en-US" sz="3200" dirty="0" err="1" smtClean="0">
                <a:latin typeface="Arial" charset="0"/>
                <a:ea typeface="ＭＳ Ｐゴシック" charset="0"/>
                <a:cs typeface="ＭＳ Ｐゴシック" charset="0"/>
              </a:rPr>
              <a:t>Суурь</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нөхцөл</a:t>
            </a:r>
            <a:r>
              <a:rPr lang="en-US" sz="3200" dirty="0" smtClean="0">
                <a:latin typeface="Arial" charset="0"/>
                <a:ea typeface="ＭＳ Ｐゴシック" charset="0"/>
                <a:cs typeface="ＭＳ Ｐゴシック" charset="0"/>
              </a:rPr>
              <a:t>)</a:t>
            </a:r>
            <a:endParaRPr lang="en-US" sz="3200" dirty="0">
              <a:latin typeface="Arial" charset="0"/>
              <a:ea typeface="ＭＳ Ｐゴシック" charset="0"/>
              <a:cs typeface="ＭＳ Ｐゴシック" charset="0"/>
            </a:endParaRPr>
          </a:p>
        </p:txBody>
      </p:sp>
      <p:sp>
        <p:nvSpPr>
          <p:cNvPr id="19459" name="Rectangle 3"/>
          <p:cNvSpPr>
            <a:spLocks noGrp="1" noChangeArrowheads="1"/>
          </p:cNvSpPr>
          <p:nvPr>
            <p:ph type="body" idx="1"/>
          </p:nvPr>
        </p:nvSpPr>
        <p:spPr>
          <a:xfrm>
            <a:off x="1066800" y="1881188"/>
            <a:ext cx="3810000" cy="3276600"/>
          </a:xfrm>
        </p:spPr>
        <p:txBody>
          <a:bodyPr/>
          <a:lstStyle/>
          <a:p>
            <a:pPr eaLnBrk="1" hangingPunct="1">
              <a:defRPr/>
            </a:pPr>
            <a:r>
              <a:rPr lang="en-US" dirty="0" err="1" smtClean="0">
                <a:latin typeface="Arial" charset="0"/>
                <a:ea typeface="ＭＳ Ｐゴシック" charset="0"/>
                <a:cs typeface="ＭＳ Ｐゴシック" charset="0"/>
              </a:rPr>
              <a:t>Грекийн</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Ромын</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Еврейн</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Христэч</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Гностик</a:t>
            </a:r>
            <a:endParaRPr lang="en-US" dirty="0">
              <a:latin typeface="Arial" charset="0"/>
              <a:ea typeface="ＭＳ Ｐゴシック" charset="0"/>
              <a:cs typeface="ＭＳ Ｐゴシック" charset="0"/>
            </a:endParaRPr>
          </a:p>
        </p:txBody>
      </p:sp>
      <p:pic>
        <p:nvPicPr>
          <p:cNvPr id="218115" name="Picture 4" descr="ba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6513"/>
            <a:ext cx="2852737"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5"/>
          <p:cNvSpPr txBox="1">
            <a:spLocks noChangeArrowheads="1"/>
          </p:cNvSpPr>
          <p:nvPr/>
        </p:nvSpPr>
        <p:spPr bwMode="auto">
          <a:xfrm>
            <a:off x="7951788" y="60325"/>
            <a:ext cx="1116012"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rPr>
              <a:t>159-198</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dirty="0" err="1" smtClean="0">
                <a:latin typeface="Arial" charset="0"/>
                <a:ea typeface="ＭＳ Ｐゴシック" charset="0"/>
                <a:cs typeface="ＭＳ Ｐゴシック" charset="0"/>
              </a:rPr>
              <a:t>Грекийн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Түүхчид</a:t>
            </a:r>
            <a:endParaRPr lang="en-US" dirty="0">
              <a:latin typeface="Arial" charset="0"/>
              <a:ea typeface="ＭＳ Ｐゴシック" charset="0"/>
              <a:cs typeface="ＭＳ Ｐゴシック" charset="0"/>
            </a:endParaRPr>
          </a:p>
        </p:txBody>
      </p:sp>
      <p:sp>
        <p:nvSpPr>
          <p:cNvPr id="12291" name="Rectangle 3"/>
          <p:cNvSpPr>
            <a:spLocks noGrp="1" noChangeArrowheads="1"/>
          </p:cNvSpPr>
          <p:nvPr>
            <p:ph type="body" idx="1"/>
          </p:nvPr>
        </p:nvSpPr>
        <p:spPr>
          <a:xfrm>
            <a:off x="4876800" y="1600200"/>
            <a:ext cx="4038600" cy="4530725"/>
          </a:xfrm>
        </p:spPr>
        <p:txBody>
          <a:bodyPr/>
          <a:lstStyle/>
          <a:p>
            <a:pPr algn="r" eaLnBrk="1" hangingPunct="1">
              <a:buFont typeface="Wingdings" charset="0"/>
              <a:buNone/>
              <a:defRPr/>
            </a:pPr>
            <a:r>
              <a:rPr lang="en-US" sz="2400" dirty="0" smtClean="0">
                <a:latin typeface="Arial" charset="0"/>
                <a:ea typeface="ＭＳ Ｐゴシック" charset="0"/>
                <a:cs typeface="ＭＳ Ｐゴシック" charset="0"/>
              </a:rPr>
              <a:t>(</a:t>
            </a:r>
            <a:r>
              <a:rPr lang="en-US" sz="2400" dirty="0" err="1" smtClean="0">
                <a:latin typeface="Arial" charset="0"/>
                <a:ea typeface="ＭＳ Ｐゴシック" charset="0"/>
                <a:cs typeface="ＭＳ Ｐゴシック" charset="0"/>
              </a:rPr>
              <a:t>нас</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барсан</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он</a:t>
            </a:r>
            <a:r>
              <a:rPr lang="en-US" sz="2400" dirty="0" smtClean="0">
                <a:latin typeface="Arial" charset="0"/>
                <a:ea typeface="ＭＳ Ｐゴシック" charset="0"/>
                <a:cs typeface="ＭＳ Ｐゴシック" charset="0"/>
              </a:rPr>
              <a:t>)</a:t>
            </a:r>
            <a:endParaRPr lang="en-US" sz="2400"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Херодот</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МЭӨ</a:t>
            </a:r>
            <a:r>
              <a:rPr lang="en-US" dirty="0" smtClean="0">
                <a:latin typeface="Arial" charset="0"/>
                <a:ea typeface="ＭＳ Ｐゴシック" charset="0"/>
                <a:cs typeface="ＭＳ Ｐゴシック" charset="0"/>
              </a:rPr>
              <a:t> 420)</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Полиби</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МЭӨ </a:t>
            </a:r>
            <a:r>
              <a:rPr lang="en-US" dirty="0" smtClean="0">
                <a:latin typeface="Arial" charset="0"/>
                <a:ea typeface="ＭＳ Ｐゴシック" charset="0"/>
                <a:cs typeface="ＭＳ Ｐゴシック" charset="0"/>
              </a:rPr>
              <a:t>120)</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Диодори</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МЭӨ </a:t>
            </a:r>
            <a:r>
              <a:rPr lang="en-US" dirty="0" smtClean="0">
                <a:latin typeface="Arial" charset="0"/>
                <a:ea typeface="ＭＳ Ｐゴシック" charset="0"/>
                <a:cs typeface="ＭＳ Ｐゴシック" charset="0"/>
              </a:rPr>
              <a:t>21)</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Страбо</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 </a:t>
            </a:r>
            <a:r>
              <a:rPr lang="en-US" dirty="0">
                <a:latin typeface="Arial" charset="0"/>
                <a:ea typeface="ＭＳ Ｐゴシック" charset="0"/>
                <a:cs typeface="ＭＳ Ｐゴシック" charset="0"/>
              </a:rPr>
              <a:t>21)</a:t>
            </a:r>
          </a:p>
          <a:p>
            <a:pPr eaLnBrk="1" hangingPunct="1">
              <a:defRPr/>
            </a:pPr>
            <a:r>
              <a:rPr lang="en-US" dirty="0" err="1" smtClean="0">
                <a:latin typeface="Arial" charset="0"/>
                <a:ea typeface="ＭＳ Ｐゴシック" charset="0"/>
                <a:cs typeface="ＭＳ Ｐゴシック" charset="0"/>
              </a:rPr>
              <a:t>Плутарх</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 </a:t>
            </a:r>
            <a:r>
              <a:rPr lang="en-US" dirty="0">
                <a:latin typeface="Arial" charset="0"/>
                <a:ea typeface="ＭＳ Ｐゴシック" charset="0"/>
                <a:cs typeface="ＭＳ Ｐゴシック" charset="0"/>
              </a:rPr>
              <a:t>120)</a:t>
            </a:r>
          </a:p>
        </p:txBody>
      </p:sp>
      <p:pic>
        <p:nvPicPr>
          <p:cNvPr id="220163" name="Picture 5" descr="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74503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1219200" y="5486400"/>
            <a:ext cx="2209800" cy="381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Акрокоринт</a:t>
            </a:r>
            <a:endParaRPr lang="en-US" sz="2800" dirty="0">
              <a:effectLst>
                <a:outerShdw blurRad="38100" dist="38100" dir="2700000" algn="tl">
                  <a:srgbClr val="000000"/>
                </a:outerShdw>
              </a:effectLst>
            </a:endParaRPr>
          </a:p>
        </p:txBody>
      </p:sp>
      <p:sp>
        <p:nvSpPr>
          <p:cNvPr id="220165"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427538" y="1600200"/>
            <a:ext cx="4716462" cy="4530725"/>
          </a:xfrm>
        </p:spPr>
        <p:txBody>
          <a:bodyPr/>
          <a:lstStyle/>
          <a:p>
            <a:pPr algn="r" eaLnBrk="1" hangingPunct="1">
              <a:buFont typeface="Wingdings" charset="0"/>
              <a:buNone/>
              <a:defRPr/>
            </a:pPr>
            <a:r>
              <a:rPr lang="en-US" sz="2400" dirty="0" smtClean="0">
                <a:latin typeface="Arial" charset="0"/>
                <a:ea typeface="ＭＳ Ｐゴシック" charset="0"/>
                <a:cs typeface="ＭＳ Ｐゴシック" charset="0"/>
              </a:rPr>
              <a:t>(</a:t>
            </a:r>
            <a:r>
              <a:rPr lang="en-US" sz="2400" dirty="0" err="1" smtClean="0">
                <a:latin typeface="Arial" charset="0"/>
                <a:ea typeface="ＭＳ Ｐゴシック" charset="0"/>
                <a:cs typeface="ＭＳ Ｐゴシック" charset="0"/>
              </a:rPr>
              <a:t>нас</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барсан</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он</a:t>
            </a:r>
            <a:r>
              <a:rPr lang="en-US" sz="240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Цицеро</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МЭӨ </a:t>
            </a:r>
            <a:r>
              <a:rPr lang="en-US" dirty="0" smtClean="0">
                <a:latin typeface="Arial" charset="0"/>
                <a:ea typeface="ＭＳ Ｐゴシック" charset="0"/>
                <a:cs typeface="ＭＳ Ｐゴシック" charset="0"/>
              </a:rPr>
              <a:t>43)</a:t>
            </a:r>
            <a:endParaRPr lang="en-US" dirty="0">
              <a:latin typeface="Arial" charset="0"/>
              <a:ea typeface="ＭＳ Ｐゴシック" charset="0"/>
              <a:cs typeface="ＭＳ Ｐゴシック" charset="0"/>
            </a:endParaRPr>
          </a:p>
          <a:p>
            <a:pPr eaLnBrk="1" hangingPunct="1">
              <a:defRPr/>
            </a:pPr>
            <a:r>
              <a:rPr lang="en-US" dirty="0" err="1" smtClean="0">
                <a:latin typeface="Arial" charset="0"/>
                <a:ea typeface="ＭＳ Ｐゴシック" charset="0"/>
                <a:cs typeface="ＭＳ Ｐゴシック" charset="0"/>
              </a:rPr>
              <a:t>Ливи</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мэ</a:t>
            </a:r>
            <a:r>
              <a:rPr lang="en-US" sz="2400"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17)</a:t>
            </a:r>
          </a:p>
          <a:p>
            <a:pPr eaLnBrk="1" hangingPunct="1">
              <a:defRPr/>
            </a:pPr>
            <a:r>
              <a:rPr lang="en-US" dirty="0" err="1" smtClean="0">
                <a:latin typeface="Arial" charset="0"/>
                <a:ea typeface="ＭＳ Ｐゴシック" charset="0"/>
                <a:cs typeface="ＭＳ Ｐゴシック" charset="0"/>
              </a:rPr>
              <a:t>Залуу</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Плини</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 </a:t>
            </a:r>
            <a:r>
              <a:rPr lang="en-US" dirty="0">
                <a:latin typeface="Arial" charset="0"/>
                <a:ea typeface="ＭＳ Ｐゴシック" charset="0"/>
                <a:cs typeface="ＭＳ Ｐゴシック" charset="0"/>
              </a:rPr>
              <a:t>113)</a:t>
            </a:r>
          </a:p>
        </p:txBody>
      </p:sp>
      <p:pic>
        <p:nvPicPr>
          <p:cNvPr id="222210" name="Picture 4"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en-US" dirty="0" err="1" smtClean="0">
                <a:latin typeface="Arial" charset="0"/>
                <a:ea typeface="ＭＳ Ｐゴシック" charset="0"/>
                <a:cs typeface="ＭＳ Ｐゴシック" charset="0"/>
              </a:rPr>
              <a:t>Ромын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Түүхчид</a:t>
            </a:r>
            <a:endParaRPr lang="en-US" dirty="0">
              <a:latin typeface="Arial" charset="0"/>
              <a:ea typeface="ＭＳ Ｐゴシック" charset="0"/>
              <a:cs typeface="ＭＳ Ｐゴシック" charset="0"/>
            </a:endParaRPr>
          </a:p>
        </p:txBody>
      </p:sp>
      <p:sp>
        <p:nvSpPr>
          <p:cNvPr id="222212"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Pliny"/>
          <p:cNvPicPr>
            <a:picLocks noChangeAspect="1" noChangeArrowheads="1"/>
          </p:cNvPicPr>
          <p:nvPr/>
        </p:nvPicPr>
        <p:blipFill>
          <a:blip r:embed="rId3">
            <a:extLst>
              <a:ext uri="{28A0092B-C50C-407E-A947-70E740481C1C}">
                <a14:useLocalDpi xmlns:a14="http://schemas.microsoft.com/office/drawing/2010/main" val="0"/>
              </a:ext>
            </a:extLst>
          </a:blip>
          <a:srcRect t="5991" r="9091" b="1639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Залуу</a:t>
            </a:r>
            <a:r>
              <a:rPr lang="en-US"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Плини</a:t>
            </a:r>
            <a:r>
              <a:rPr lang="en-US"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600"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МЭ</a:t>
            </a:r>
            <a:r>
              <a:rPr lang="en-US"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dirty="0">
                <a:solidFill>
                  <a:srgbClr val="000000"/>
                </a:solidFill>
                <a:effectLst>
                  <a:outerShdw blurRad="38100" dist="38100" dir="2700000" algn="tl">
                    <a:srgbClr val="FFFFFF"/>
                  </a:outerShdw>
                </a:effectLst>
                <a:latin typeface="Arial" charset="0"/>
                <a:ea typeface="ＭＳ Ｐゴシック" charset="0"/>
                <a:cs typeface="ＭＳ Ｐゴシック" charset="0"/>
              </a:rPr>
              <a:t>111-113)</a:t>
            </a:r>
          </a:p>
        </p:txBody>
      </p:sp>
      <p:sp>
        <p:nvSpPr>
          <p:cNvPr id="224259"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sp>
        <p:nvSpPr>
          <p:cNvPr id="6" name="Rectangle 3"/>
          <p:cNvSpPr txBox="1">
            <a:spLocks noChangeArrowheads="1"/>
          </p:cNvSpPr>
          <p:nvPr/>
        </p:nvSpPr>
        <p:spPr bwMode="auto">
          <a:xfrm>
            <a:off x="76200" y="4038600"/>
            <a:ext cx="8991600" cy="25146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Эзэн</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хаан</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Тражанд</a:t>
            </a:r>
            <a:r>
              <a:rPr lang="en-US" sz="3200" dirty="0">
                <a:effectLst>
                  <a:outerShdw blurRad="38100" dist="38100" dir="2700000" algn="tl">
                    <a:srgbClr val="000000"/>
                  </a:outerShdw>
                </a:effectLst>
              </a:rPr>
              <a:t> </a:t>
            </a:r>
            <a:r>
              <a:rPr lang="en-US" sz="3200" dirty="0" err="1" smtClean="0">
                <a:effectLst>
                  <a:outerShdw blurRad="38100" dist="38100" dir="2700000" algn="tl">
                    <a:srgbClr val="000000"/>
                  </a:outerShdw>
                </a:effectLst>
              </a:rPr>
              <a:t>захиа</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бичсэн</a:t>
            </a:r>
            <a:endParaRPr lang="en-US" sz="3200" dirty="0" smtClean="0">
              <a:effectLst>
                <a:outerShdw blurRad="38100" dist="38100" dir="2700000" algn="tl">
                  <a:srgbClr val="000000"/>
                </a:outerShdw>
              </a:effectLst>
            </a:endParaRPr>
          </a:p>
          <a:p>
            <a:pPr eaLnBrk="1" hangingPunct="1">
              <a:lnSpc>
                <a:spcPct val="90000"/>
              </a:lnSpc>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Христчид</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нэгэн</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өдөр</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Ням</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цуглаж</a:t>
            </a:r>
            <a:r>
              <a:rPr lang="en-US" sz="3200" dirty="0" smtClean="0">
                <a:effectLst>
                  <a:outerShdw blurRad="38100" dist="38100" dir="2700000" algn="tl">
                    <a:srgbClr val="000000"/>
                  </a:outerShdw>
                </a:effectLst>
              </a:rPr>
              <a:t> </a:t>
            </a:r>
            <a:r>
              <a:rPr lang="en-US" altLang="ja-JP" sz="3200" dirty="0" smtClean="0">
                <a:effectLst>
                  <a:outerShdw blurRad="38100" dist="38100" dir="2700000" algn="tl">
                    <a:srgbClr val="000000"/>
                  </a:outerShdw>
                </a:effectLst>
              </a:rPr>
              <a:t>”</a:t>
            </a:r>
            <a:r>
              <a:rPr lang="en-US" altLang="ja-JP" sz="3200" dirty="0" err="1" smtClean="0">
                <a:effectLst>
                  <a:outerShdw blurRad="38100" dist="38100" dir="2700000" algn="tl">
                    <a:srgbClr val="000000"/>
                  </a:outerShdw>
                </a:effectLst>
              </a:rPr>
              <a:t>Христийг</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яг</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л</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бурхан</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шиг</a:t>
            </a:r>
            <a:r>
              <a:rPr lang="en-US" altLang="ja-JP" sz="3200" dirty="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үзэж</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түүнд</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зориулан</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харилцан</a:t>
            </a:r>
            <a:r>
              <a:rPr lang="en-US" altLang="ja-JP" sz="3200" dirty="0" smtClean="0">
                <a:effectLst>
                  <a:outerShdw blurRad="38100" dist="38100" dir="2700000" algn="tl">
                    <a:srgbClr val="000000"/>
                  </a:outerShdw>
                </a:effectLst>
              </a:rPr>
              <a:t> </a:t>
            </a:r>
            <a:r>
              <a:rPr lang="en-US" altLang="ja-JP" sz="3200" dirty="0" err="1" smtClean="0">
                <a:effectLst>
                  <a:outerShdw blurRad="38100" dist="38100" dir="2700000" algn="tl">
                    <a:srgbClr val="000000"/>
                  </a:outerShdw>
                </a:effectLst>
              </a:rPr>
              <a:t>дуулдаг</a:t>
            </a:r>
            <a:r>
              <a:rPr lang="en-US" altLang="ja-JP" sz="3200" dirty="0" smtClean="0">
                <a:effectLst>
                  <a:outerShdw blurRad="38100" dist="38100" dir="2700000" algn="tl">
                    <a:srgbClr val="000000"/>
                  </a:outerShdw>
                </a:effectLst>
              </a:rPr>
              <a:t>"</a:t>
            </a:r>
            <a:r>
              <a:rPr lang="en-US" sz="3200"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Захиа</a:t>
            </a:r>
            <a:r>
              <a:rPr lang="en-US" sz="3200" dirty="0" smtClean="0">
                <a:effectLst>
                  <a:outerShdw blurRad="38100" dist="38100" dir="2700000" algn="tl">
                    <a:srgbClr val="000000"/>
                  </a:outerShdw>
                </a:effectLst>
              </a:rPr>
              <a:t> 10.96)—</a:t>
            </a:r>
            <a:r>
              <a:rPr lang="en-US" sz="3200" dirty="0" err="1" smtClean="0">
                <a:effectLst>
                  <a:outerShdw blurRad="38100" dist="38100" dir="2700000" algn="tl">
                    <a:srgbClr val="000000"/>
                  </a:outerShdw>
                </a:effectLst>
              </a:rPr>
              <a:t>Есүс</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Христийг</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хамгийн</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анх</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дурьдсан</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Латин</a:t>
            </a:r>
            <a:endParaRPr lang="en-US" sz="3200" dirty="0" smtClean="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dirty="0" err="1" smtClean="0">
                <a:latin typeface="Arial" charset="0"/>
                <a:ea typeface="ＭＳ Ｐゴシック" charset="0"/>
                <a:cs typeface="Arial" charset="0"/>
              </a:rPr>
              <a:t>Ач</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холбогдолтой</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харилцан</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яриа</a:t>
            </a:r>
            <a:r>
              <a:rPr lang="en-US" dirty="0" smtClean="0">
                <a:latin typeface="Arial" charset="0"/>
                <a:ea typeface="ＭＳ Ｐゴシック" charset="0"/>
                <a:cs typeface="Arial" charset="0"/>
              </a:rPr>
              <a:t> (МЭ </a:t>
            </a:r>
            <a:r>
              <a:rPr lang="en-US" dirty="0">
                <a:latin typeface="Arial" charset="0"/>
                <a:ea typeface="ＭＳ Ｐゴシック" charset="0"/>
                <a:cs typeface="Arial" charset="0"/>
              </a:rPr>
              <a:t>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Бифиний захирагч Плини</a:t>
            </a:r>
          </a:p>
        </p:txBody>
      </p:sp>
      <p:sp>
        <p:nvSpPr>
          <p:cNvPr id="270342" name="Text Box 7"/>
          <p:cNvSpPr txBox="1">
            <a:spLocks noChangeArrowheads="1"/>
          </p:cNvSpPr>
          <p:nvPr/>
        </p:nvSpPr>
        <p:spPr bwMode="auto">
          <a:xfrm>
            <a:off x="1979613" y="2814638"/>
            <a:ext cx="2087562" cy="830262"/>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Ром дахь их хаан Тражан</a:t>
            </a:r>
          </a:p>
        </p:txBody>
      </p:sp>
      <p:sp>
        <p:nvSpPr>
          <p:cNvPr id="226309" name="Text Box 7"/>
          <p:cNvSpPr txBox="1">
            <a:spLocks noChangeArrowheads="1"/>
          </p:cNvSpPr>
          <p:nvPr/>
        </p:nvSpPr>
        <p:spPr bwMode="auto">
          <a:xfrm>
            <a:off x="8459788" y="60325"/>
            <a:ext cx="608012"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pic>
        <p:nvPicPr>
          <p:cNvPr id="226310" name="Picture 1" descr="trajan sininh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644900"/>
            <a:ext cx="16398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1" name="Picture 1" descr="pliny the young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3716338"/>
            <a:ext cx="1584325" cy="211296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solidFill>
            <a:srgbClr val="020104"/>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7330" name="Text Box 5"/>
          <p:cNvSpPr txBox="1">
            <a:spLocks noChangeArrowheads="1"/>
          </p:cNvSpPr>
          <p:nvPr/>
        </p:nvSpPr>
        <p:spPr bwMode="auto">
          <a:xfrm>
            <a:off x="5595938" y="5949950"/>
            <a:ext cx="3448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00"/>
                </a:solidFill>
                <a:cs typeface="Arial" charset="0"/>
              </a:rPr>
              <a:t>Плини, </a:t>
            </a:r>
            <a:r>
              <a:rPr lang="en-US" sz="2800" i="1">
                <a:solidFill>
                  <a:srgbClr val="FFFF00"/>
                </a:solidFill>
                <a:cs typeface="Arial" charset="0"/>
              </a:rPr>
              <a:t>Захиа</a:t>
            </a:r>
            <a:r>
              <a:rPr lang="en-US" sz="2800">
                <a:solidFill>
                  <a:srgbClr val="FFFF00"/>
                </a:solidFill>
                <a:cs typeface="Arial" charset="0"/>
              </a:rPr>
              <a:t> 10.96</a:t>
            </a:r>
          </a:p>
        </p:txBody>
      </p:sp>
      <p:sp>
        <p:nvSpPr>
          <p:cNvPr id="227331" name="Text Box 6"/>
          <p:cNvSpPr txBox="1">
            <a:spLocks noChangeArrowheads="1"/>
          </p:cNvSpPr>
          <p:nvPr/>
        </p:nvSpPr>
        <p:spPr bwMode="auto">
          <a:xfrm>
            <a:off x="250825" y="6524625"/>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FFFF"/>
                </a:solidFill>
                <a:cs typeface="Arial" charset="0"/>
              </a:rPr>
              <a:t>(c)Paul Halsall Mar 1996. halsall@murray.fordham.edu http://www.fordham.edu/halsall/source/pliny1.html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err="1">
                <a:solidFill>
                  <a:srgbClr val="FFFFFF"/>
                </a:solidFill>
                <a:effectLst>
                  <a:outerShdw blurRad="38100" dist="38100" dir="2700000" algn="tl">
                    <a:srgbClr val="000000"/>
                  </a:outerShdw>
                </a:effectLst>
                <a:cs typeface="Arial" charset="0"/>
              </a:rPr>
              <a:t>Захирагч</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Плини</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Их</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хаан</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Тражанд</a:t>
            </a:r>
            <a:r>
              <a:rPr lang="en-US" sz="2800" b="1" u="sng" dirty="0">
                <a:solidFill>
                  <a:srgbClr val="FFFFFF"/>
                </a:solidFill>
                <a:effectLst>
                  <a:outerShdw blurRad="38100" dist="38100" dir="2700000" algn="tl">
                    <a:srgbClr val="000000"/>
                  </a:outerShdw>
                </a:effectLst>
                <a:cs typeface="Arial" charset="0"/>
              </a:rPr>
              <a:t> (МЭ 111):</a:t>
            </a:r>
          </a:p>
          <a:p>
            <a:pPr eaLnBrk="1" hangingPunct="1">
              <a:spcBef>
                <a:spcPct val="20000"/>
              </a:spcBef>
              <a:buClr>
                <a:srgbClr val="66CCFF"/>
              </a:buClr>
              <a:buSzPct val="80000"/>
              <a:buFont typeface="Arial" charset="0"/>
              <a:buNone/>
              <a:defRPr/>
            </a:pPr>
            <a:r>
              <a:rPr lang="en-US" sz="2800" b="1" dirty="0" err="1">
                <a:solidFill>
                  <a:srgbClr val="FFFF00"/>
                </a:solidFill>
                <a:effectLst>
                  <a:outerShdw blurRad="38100" dist="38100" dir="2700000" algn="tl">
                    <a:srgbClr val="000000"/>
                  </a:outerShdw>
                </a:effectLst>
                <a:cs typeface="Arial" charset="0"/>
              </a:rPr>
              <a:t>Би</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дараах</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зарчмыг</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барив</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Би</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тэднээс</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Христэч</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эсэхийг</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нь</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байцаана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тийм</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гэвэл</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шийтгэнэ</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гэж</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сүрдүүлэн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хоёр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дахь</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гурав</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дахь</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даа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асууна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хэлсэн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үгэндээ</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байсаар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байвал</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цаазлахаар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тушаал</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гаргадаг</a:t>
            </a:r>
            <a:r>
              <a:rPr lang="en-US" sz="2800" b="1" dirty="0">
                <a:solidFill>
                  <a:srgbClr val="FFFF00"/>
                </a:solidFill>
                <a:effectLst>
                  <a:outerShdw blurRad="38100" dist="38100" dir="2700000" algn="tl">
                    <a:srgbClr val="000000"/>
                  </a:outerShdw>
                </a:effectLst>
                <a:cs typeface="Arial" charset="0"/>
              </a:rPr>
              <a:t>…</a:t>
            </a:r>
            <a:endParaRPr lang="en-US" sz="2800" b="1" u="sng" dirty="0">
              <a:solidFill>
                <a:srgbClr val="FFFF00"/>
              </a:solidFill>
              <a:effectLst>
                <a:outerShdw blurRad="38100" dist="38100" dir="2700000" algn="tl">
                  <a:srgbClr val="000000"/>
                </a:outerShdw>
              </a:effectLst>
              <a:cs typeface="Arial" charset="0"/>
            </a:endParaRPr>
          </a:p>
        </p:txBody>
      </p:sp>
      <p:sp>
        <p:nvSpPr>
          <p:cNvPr id="7"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rgbClr val="FFFFFF"/>
                </a:solidFill>
                <a:cs typeface="Arial" charset="0"/>
              </a:rPr>
              <a:t>160a</a:t>
            </a:r>
            <a:endParaRPr lang="en-US" sz="3200" smtClean="0">
              <a:solidFill>
                <a:srgbClr val="FFFF00"/>
              </a:solidFill>
              <a:cs typeface="Arial" charset="0"/>
            </a:endParaRPr>
          </a:p>
        </p:txBody>
      </p:sp>
      <p:pic>
        <p:nvPicPr>
          <p:cNvPr id="227334" name="Picture 8" descr="suffering 2871-063al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Picture 1" descr="pliny the young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692150"/>
            <a:ext cx="952500" cy="1270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34925" y="-26988"/>
            <a:ext cx="8424863" cy="647701"/>
          </a:xfrm>
          <a:prstGeom prst="rect">
            <a:avLst/>
          </a:prstGeom>
          <a:noFill/>
          <a:ln w="9525">
            <a:noFill/>
            <a:miter lim="800000"/>
            <a:headEnd/>
            <a:tailEnd/>
          </a:ln>
          <a:effectLst/>
        </p:spPr>
        <p:txBody>
          <a:bodyPr anchor="b" anchorCtr="1"/>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eaLnBrk="1" hangingPunct="1">
              <a:defRPr/>
            </a:pPr>
            <a:r>
              <a:rPr lang="en-US" sz="4400" smtClean="0">
                <a:latin typeface="Arial" charset="0"/>
                <a:ea typeface="ＭＳ Ｐゴシック" charset="0"/>
                <a:cs typeface="Arial" charset="0"/>
              </a:rPr>
              <a:t>Эртний Чуулган дахь Хавчлага</a:t>
            </a:r>
            <a:endParaRPr lang="en-US" sz="4400"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8" name="Picture 7" descr="suffering 2871-063al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ctrTitle"/>
          </p:nvPr>
        </p:nvSpPr>
        <p:spPr>
          <a:xfrm>
            <a:off x="34925" y="-26988"/>
            <a:ext cx="8424863" cy="647701"/>
          </a:xfrm>
        </p:spPr>
        <p:txBody>
          <a:bodyPr/>
          <a:lstStyle/>
          <a:p>
            <a:pPr eaLnBrk="1" hangingPunct="1">
              <a:defRPr/>
            </a:pPr>
            <a:r>
              <a:rPr lang="en-US" sz="4400" dirty="0" err="1">
                <a:latin typeface="Arial" charset="0"/>
                <a:ea typeface="ＭＳ Ｐゴシック" charset="0"/>
                <a:cs typeface="Arial" charset="0"/>
              </a:rPr>
              <a:t>Эртний</a:t>
            </a:r>
            <a:r>
              <a:rPr lang="en-US" sz="4400" dirty="0">
                <a:latin typeface="Arial" charset="0"/>
                <a:ea typeface="ＭＳ Ｐゴシック" charset="0"/>
                <a:cs typeface="Arial" charset="0"/>
              </a:rPr>
              <a:t> </a:t>
            </a:r>
            <a:r>
              <a:rPr lang="en-US" sz="4400" dirty="0" err="1" smtClean="0">
                <a:latin typeface="Arial" charset="0"/>
                <a:ea typeface="ＭＳ Ｐゴシック" charset="0"/>
                <a:cs typeface="Arial" charset="0"/>
              </a:rPr>
              <a:t>Чуулган</a:t>
            </a:r>
            <a:r>
              <a:rPr lang="en-US" sz="4400" dirty="0" smtClean="0">
                <a:latin typeface="Arial" charset="0"/>
                <a:ea typeface="ＭＳ Ｐゴシック" charset="0"/>
                <a:cs typeface="Arial" charset="0"/>
              </a:rPr>
              <a:t> </a:t>
            </a:r>
            <a:r>
              <a:rPr lang="en-US" sz="4400" dirty="0" err="1" smtClean="0">
                <a:latin typeface="Arial" charset="0"/>
                <a:ea typeface="ＭＳ Ｐゴシック" charset="0"/>
                <a:cs typeface="Arial" charset="0"/>
              </a:rPr>
              <a:t>дахь</a:t>
            </a:r>
            <a:r>
              <a:rPr lang="en-US" sz="4400" dirty="0" smtClean="0">
                <a:latin typeface="Arial" charset="0"/>
                <a:ea typeface="ＭＳ Ｐゴシック" charset="0"/>
                <a:cs typeface="Arial" charset="0"/>
              </a:rPr>
              <a:t> </a:t>
            </a:r>
            <a:r>
              <a:rPr lang="en-US" sz="4400" dirty="0" err="1" smtClean="0">
                <a:latin typeface="Arial" charset="0"/>
                <a:ea typeface="ＭＳ Ｐゴシック" charset="0"/>
                <a:cs typeface="Arial" charset="0"/>
              </a:rPr>
              <a:t>Хавчлага</a:t>
            </a:r>
            <a:endParaRPr lang="en-US" sz="4400" dirty="0">
              <a:latin typeface="Arial" charset="0"/>
              <a:ea typeface="ＭＳ Ｐゴシック" charset="0"/>
              <a:cs typeface="Arial"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rgbClr val="FFFFFF"/>
                </a:solidFill>
                <a:cs typeface="Arial" charset="0"/>
              </a:rPr>
              <a:t>160a</a:t>
            </a:r>
            <a:endParaRPr lang="en-US" sz="3200" smtClean="0">
              <a:solidFill>
                <a:srgbClr val="FFFF00"/>
              </a:solidFill>
              <a:cs typeface="Arial" charset="0"/>
            </a:endParaRPr>
          </a:p>
        </p:txBody>
      </p:sp>
      <p:sp>
        <p:nvSpPr>
          <p:cNvPr id="229381" name="Text Box 5"/>
          <p:cNvSpPr txBox="1">
            <a:spLocks noChangeArrowheads="1"/>
          </p:cNvSpPr>
          <p:nvPr/>
        </p:nvSpPr>
        <p:spPr bwMode="auto">
          <a:xfrm>
            <a:off x="0" y="5732463"/>
            <a:ext cx="2982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cs typeface="Arial" charset="0"/>
              </a:rPr>
              <a:t>Плини, </a:t>
            </a:r>
            <a:r>
              <a:rPr lang="en-US" i="1">
                <a:solidFill>
                  <a:srgbClr val="FFFF00"/>
                </a:solidFill>
                <a:cs typeface="Arial" charset="0"/>
              </a:rPr>
              <a:t>Захиа</a:t>
            </a:r>
            <a:r>
              <a:rPr lang="en-US">
                <a:solidFill>
                  <a:srgbClr val="FFFF00"/>
                </a:solidFill>
                <a:cs typeface="Arial" charset="0"/>
              </a:rPr>
              <a:t> 10.96</a:t>
            </a:r>
          </a:p>
        </p:txBody>
      </p:sp>
      <p:sp>
        <p:nvSpPr>
          <p:cNvPr id="128007" name="Rectangle 7"/>
          <p:cNvSpPr>
            <a:spLocks noChangeArrowheads="1"/>
          </p:cNvSpPr>
          <p:nvPr/>
        </p:nvSpPr>
        <p:spPr bwMode="auto">
          <a:xfrm>
            <a:off x="2987675" y="765175"/>
            <a:ext cx="6156325" cy="6192838"/>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err="1">
                <a:solidFill>
                  <a:srgbClr val="FFFFFF"/>
                </a:solidFill>
                <a:effectLst>
                  <a:outerShdw blurRad="38100" dist="38100" dir="2700000" algn="tl">
                    <a:srgbClr val="000000"/>
                  </a:outerShdw>
                </a:effectLst>
                <a:cs typeface="Arial" charset="0"/>
              </a:rPr>
              <a:t>Захирагч</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Плини</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Их</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хаан</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Тражанд</a:t>
            </a:r>
            <a:r>
              <a:rPr lang="en-US" sz="2800" b="1" u="sng" dirty="0">
                <a:solidFill>
                  <a:srgbClr val="FFFFFF"/>
                </a:solidFill>
                <a:effectLst>
                  <a:outerShdw blurRad="38100" dist="38100" dir="2700000" algn="tl">
                    <a:srgbClr val="000000"/>
                  </a:outerShdw>
                </a:effectLst>
                <a:cs typeface="Arial" charset="0"/>
              </a:rPr>
              <a:t> (МЭ 111):</a:t>
            </a:r>
          </a:p>
          <a:p>
            <a:pPr eaLnBrk="1" hangingPunct="1">
              <a:spcBef>
                <a:spcPct val="20000"/>
              </a:spcBef>
              <a:buClr>
                <a:srgbClr val="66CCFF"/>
              </a:buClr>
              <a:buSzPct val="80000"/>
              <a:buFont typeface="Arial" charset="0"/>
              <a:buNone/>
              <a:defRPr/>
            </a:pPr>
            <a:r>
              <a:rPr lang="en-US" sz="2800" b="1" dirty="0" err="1">
                <a:solidFill>
                  <a:srgbClr val="FFFF00"/>
                </a:solidFill>
                <a:effectLst>
                  <a:outerShdw blurRad="38100" dist="38100" dir="2700000" algn="tl">
                    <a:srgbClr val="000000"/>
                  </a:outerShdw>
                </a:effectLst>
                <a:cs typeface="Arial" charset="0"/>
              </a:rPr>
              <a:t>Өөрсдийгөө</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Христэч</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байснаа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эсвэл</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байгаагүй</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гэж</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өчсөн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хүмүүс</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миний</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тогтоосон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үгсээр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бурхдад</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сүсэглэн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бурхдын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хөшөө</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болон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таны</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зурганд</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дарс</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утлага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уугиулж</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залбируулж</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бас</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Христийг</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хараалгуулдаг</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Энэ</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нь</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ямар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ч</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Христчид</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хүчээр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ч</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хийлгэх</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боломжгүй</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зүйлс</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гэгдэх</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учраас</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уг</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зорилгоор</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тавьсан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нь</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тохирсон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гэж</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би</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бодож</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байнa</a:t>
            </a:r>
            <a:r>
              <a:rPr lang="en-US" sz="2800" b="1" dirty="0">
                <a:solidFill>
                  <a:srgbClr val="FFFF00"/>
                </a:solidFill>
                <a:effectLst>
                  <a:outerShdw blurRad="38100" dist="38100" dir="2700000" algn="tl">
                    <a:srgbClr val="000000"/>
                  </a:outerShdw>
                </a:effectLst>
                <a:cs typeface="Arial" charset="0"/>
              </a:rPr>
              <a:t>.</a:t>
            </a:r>
            <a:endParaRPr lang="en-US" sz="2800" b="1" u="sng" dirty="0">
              <a:solidFill>
                <a:srgbClr val="FFFF00"/>
              </a:solidFill>
              <a:effectLst>
                <a:outerShdw blurRad="38100" dist="38100" dir="2700000" algn="tl">
                  <a:srgbClr val="000000"/>
                </a:outerShdw>
              </a:effectLst>
              <a:cs typeface="Arial" charset="0"/>
            </a:endParaRPr>
          </a:p>
        </p:txBody>
      </p:sp>
      <p:pic>
        <p:nvPicPr>
          <p:cNvPr id="229383" name="Picture 7" descr="pliny the young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549275"/>
            <a:ext cx="9525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rgbClr val="FFFFFF"/>
                </a:solidFill>
                <a:cs typeface="Arial" charset="0"/>
              </a:rPr>
              <a:t>160a</a:t>
            </a:r>
            <a:endParaRPr lang="en-US" sz="3200" smtClean="0">
              <a:solidFill>
                <a:srgbClr val="FFFF00"/>
              </a:solidFill>
              <a:cs typeface="Arial" charset="0"/>
            </a:endParaRPr>
          </a:p>
        </p:txBody>
      </p:sp>
      <p:sp>
        <p:nvSpPr>
          <p:cNvPr id="231427" name="Text Box 5"/>
          <p:cNvSpPr txBox="1">
            <a:spLocks noChangeArrowheads="1"/>
          </p:cNvSpPr>
          <p:nvPr/>
        </p:nvSpPr>
        <p:spPr bwMode="auto">
          <a:xfrm>
            <a:off x="6024563" y="6351588"/>
            <a:ext cx="2982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cs typeface="Arial" charset="0"/>
              </a:rPr>
              <a:t>Плини, </a:t>
            </a:r>
            <a:r>
              <a:rPr lang="en-US" i="1">
                <a:solidFill>
                  <a:srgbClr val="FFFF00"/>
                </a:solidFill>
                <a:cs typeface="Arial" charset="0"/>
              </a:rPr>
              <a:t>Захиа</a:t>
            </a:r>
            <a:r>
              <a:rPr lang="en-US">
                <a:solidFill>
                  <a:srgbClr val="FFFF00"/>
                </a:solidFill>
                <a:cs typeface="Arial" charset="0"/>
              </a:rPr>
              <a:t> 10.96</a:t>
            </a:r>
          </a:p>
        </p:txBody>
      </p:sp>
      <p:sp>
        <p:nvSpPr>
          <p:cNvPr id="128007" name="Rectangle 7"/>
          <p:cNvSpPr>
            <a:spLocks noChangeArrowheads="1"/>
          </p:cNvSpPr>
          <p:nvPr/>
        </p:nvSpPr>
        <p:spPr bwMode="auto">
          <a:xfrm>
            <a:off x="304800" y="692150"/>
            <a:ext cx="5562600" cy="6165850"/>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err="1">
                <a:solidFill>
                  <a:srgbClr val="FFFFFF"/>
                </a:solidFill>
                <a:effectLst>
                  <a:outerShdw blurRad="38100" dist="38100" dir="2700000" algn="tl">
                    <a:srgbClr val="000000"/>
                  </a:outerShdw>
                </a:effectLst>
                <a:cs typeface="Arial" charset="0"/>
              </a:rPr>
              <a:t>Их</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Хаан</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Тражанаас</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захирагч</a:t>
            </a:r>
            <a:r>
              <a:rPr lang="en-US" sz="2800" b="1" u="sng" dirty="0">
                <a:solidFill>
                  <a:srgbClr val="FFFFFF"/>
                </a:solidFill>
                <a:effectLst>
                  <a:outerShdw blurRad="38100" dist="38100" dir="2700000" algn="tl">
                    <a:srgbClr val="000000"/>
                  </a:outerShdw>
                </a:effectLst>
                <a:cs typeface="Arial" charset="0"/>
              </a:rPr>
              <a:t> </a:t>
            </a:r>
            <a:r>
              <a:rPr lang="en-US" sz="2800" b="1" u="sng" dirty="0" err="1">
                <a:solidFill>
                  <a:srgbClr val="FFFFFF"/>
                </a:solidFill>
                <a:effectLst>
                  <a:outerShdw blurRad="38100" dist="38100" dir="2700000" algn="tl">
                    <a:srgbClr val="000000"/>
                  </a:outerShdw>
                </a:effectLst>
                <a:cs typeface="Arial" charset="0"/>
              </a:rPr>
              <a:t>Плинид</a:t>
            </a:r>
            <a:r>
              <a:rPr lang="en-US" sz="2800" b="1" u="sng" dirty="0">
                <a:solidFill>
                  <a:srgbClr val="FFFFFF"/>
                </a:solidFill>
                <a:effectLst>
                  <a:outerShdw blurRad="38100" dist="38100" dir="2700000" algn="tl">
                    <a:srgbClr val="000000"/>
                  </a:outerShdw>
                </a:effectLst>
                <a:cs typeface="Arial" charset="0"/>
              </a:rPr>
              <a:t> (МЭ 111):</a:t>
            </a:r>
            <a:endParaRPr lang="en-US" sz="2800" b="1" dirty="0">
              <a:solidFill>
                <a:srgbClr val="FFFFFF"/>
              </a:solidFill>
              <a:effectLst>
                <a:outerShdw blurRad="38100" dist="38100" dir="2700000" algn="tl">
                  <a:srgbClr val="000000"/>
                </a:outerShdw>
              </a:effectLst>
              <a:cs typeface="Arial" charset="0"/>
            </a:endParaRPr>
          </a:p>
          <a:p>
            <a:pPr eaLnBrk="1" hangingPunct="1">
              <a:spcBef>
                <a:spcPct val="20000"/>
              </a:spcBef>
              <a:buClr>
                <a:srgbClr val="66CCFF"/>
              </a:buClr>
              <a:buSzPct val="80000"/>
              <a:buFont typeface="Arial" charset="0"/>
              <a:buNone/>
              <a:defRPr/>
            </a:pPr>
            <a:r>
              <a:rPr lang="en-US" sz="2800" b="1" dirty="0" err="1">
                <a:solidFill>
                  <a:srgbClr val="FFFF00"/>
                </a:solidFill>
                <a:effectLst>
                  <a:outerShdw blurRad="38100" dist="38100" dir="2700000" algn="tl">
                    <a:srgbClr val="000000"/>
                  </a:outerShdw>
                </a:effectLst>
                <a:cs typeface="Arial" charset="0"/>
              </a:rPr>
              <a:t>Та</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зөв</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зарчим</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баримталсан</a:t>
            </a:r>
            <a:r>
              <a:rPr lang="en-US" sz="2800" b="1" dirty="0">
                <a:solidFill>
                  <a:srgbClr val="FFFF00"/>
                </a:solidFill>
                <a:effectLst>
                  <a:outerShdw blurRad="38100" dist="38100" dir="2700000" algn="tl">
                    <a:srgbClr val="000000"/>
                  </a:outerShdw>
                </a:effectLst>
                <a:cs typeface="Arial" charset="0"/>
              </a:rPr>
              <a:t> </a:t>
            </a:r>
            <a:r>
              <a:rPr lang="en-US" sz="2800" b="1" dirty="0" err="1">
                <a:solidFill>
                  <a:srgbClr val="FFFF00"/>
                </a:solidFill>
                <a:effectLst>
                  <a:outerShdw blurRad="38100" dist="38100" dir="2700000" algn="tl">
                    <a:srgbClr val="000000"/>
                  </a:outerShdw>
                </a:effectLst>
                <a:cs typeface="Arial" charset="0"/>
              </a:rPr>
              <a:t>байна</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эрхэм</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Плини</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Христэд</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байгаад</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татгалзсан</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хүмүүсийн</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тухайд</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Тэдний</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араас</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хөөцөлдөх</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хэрэггүй</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Христэч</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биш</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гэж</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татгалзсан</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бидний</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бурхдад</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мөргөж</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түүнийгээ</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баталсан</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хүмүүст</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хэдий</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сэжиглэгдэж</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байсан</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ч</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гэмшлээрээ</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уучлал</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хүртэж</a:t>
            </a:r>
            <a:r>
              <a:rPr lang="en-US" sz="2800" b="1" dirty="0">
                <a:solidFill>
                  <a:srgbClr val="FFFFFF"/>
                </a:solidFill>
                <a:effectLst>
                  <a:outerShdw blurRad="38100" dist="38100" dir="2700000" algn="tl">
                    <a:srgbClr val="000000"/>
                  </a:outerShdw>
                </a:effectLst>
                <a:cs typeface="Arial" charset="0"/>
              </a:rPr>
              <a:t> </a:t>
            </a:r>
            <a:r>
              <a:rPr lang="en-US" sz="2800" b="1" dirty="0" err="1">
                <a:solidFill>
                  <a:srgbClr val="FFFFFF"/>
                </a:solidFill>
                <a:effectLst>
                  <a:outerShdw blurRad="38100" dist="38100" dir="2700000" algn="tl">
                    <a:srgbClr val="000000"/>
                  </a:outerShdw>
                </a:effectLst>
                <a:cs typeface="Arial" charset="0"/>
              </a:rPr>
              <a:t>болно</a:t>
            </a:r>
            <a:r>
              <a:rPr lang="en-US"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a:t>
            </a:r>
            <a:endParaRPr lang="en-US" sz="2800" b="1" u="sng" dirty="0">
              <a:solidFill>
                <a:srgbClr val="FFFFFF"/>
              </a:solidFill>
              <a:effectLst>
                <a:outerShdw blurRad="38100" dist="38100" dir="2700000" algn="tl">
                  <a:srgbClr val="000000"/>
                </a:outerShdw>
              </a:effectLst>
              <a:cs typeface="Arial" charset="0"/>
            </a:endParaRPr>
          </a:p>
        </p:txBody>
      </p:sp>
      <p:pic>
        <p:nvPicPr>
          <p:cNvPr id="231429" name="Picture 1" descr="trajan sininh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9775" y="1341438"/>
            <a:ext cx="32893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34925" y="-26988"/>
            <a:ext cx="8424863" cy="647701"/>
          </a:xfrm>
        </p:spPr>
        <p:txBody>
          <a:bodyPr/>
          <a:lstStyle/>
          <a:p>
            <a:pPr eaLnBrk="1" hangingPunct="1">
              <a:defRPr/>
            </a:pPr>
            <a:r>
              <a:rPr lang="en-US" sz="4400" dirty="0" err="1">
                <a:latin typeface="Arial" charset="0"/>
                <a:ea typeface="ＭＳ Ｐゴシック" charset="0"/>
                <a:cs typeface="Arial" charset="0"/>
              </a:rPr>
              <a:t>Эртний</a:t>
            </a:r>
            <a:r>
              <a:rPr lang="en-US" sz="4400" dirty="0">
                <a:latin typeface="Arial" charset="0"/>
                <a:ea typeface="ＭＳ Ｐゴシック" charset="0"/>
                <a:cs typeface="Arial" charset="0"/>
              </a:rPr>
              <a:t> </a:t>
            </a:r>
            <a:r>
              <a:rPr lang="en-US" sz="4400" dirty="0" err="1" smtClean="0">
                <a:latin typeface="Arial" charset="0"/>
                <a:ea typeface="ＭＳ Ｐゴシック" charset="0"/>
                <a:cs typeface="Arial" charset="0"/>
              </a:rPr>
              <a:t>Чуулган</a:t>
            </a:r>
            <a:r>
              <a:rPr lang="en-US" sz="4400" dirty="0" smtClean="0">
                <a:latin typeface="Arial" charset="0"/>
                <a:ea typeface="ＭＳ Ｐゴシック" charset="0"/>
                <a:cs typeface="Arial" charset="0"/>
              </a:rPr>
              <a:t> </a:t>
            </a:r>
            <a:r>
              <a:rPr lang="en-US" sz="4400" dirty="0" err="1" smtClean="0">
                <a:latin typeface="Arial" charset="0"/>
                <a:ea typeface="ＭＳ Ｐゴシック" charset="0"/>
                <a:cs typeface="Arial" charset="0"/>
              </a:rPr>
              <a:t>дахь</a:t>
            </a:r>
            <a:r>
              <a:rPr lang="en-US" sz="4400" dirty="0" smtClean="0">
                <a:latin typeface="Arial" charset="0"/>
                <a:ea typeface="ＭＳ Ｐゴシック" charset="0"/>
                <a:cs typeface="Arial" charset="0"/>
              </a:rPr>
              <a:t> </a:t>
            </a:r>
            <a:r>
              <a:rPr lang="en-US" sz="4400" dirty="0" err="1" smtClean="0">
                <a:latin typeface="Arial" charset="0"/>
                <a:ea typeface="ＭＳ Ｐゴシック" charset="0"/>
                <a:cs typeface="Arial" charset="0"/>
              </a:rPr>
              <a:t>Хавчлага</a:t>
            </a:r>
            <a:endParaRPr lang="en-US" sz="4400"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en-US" dirty="0" err="1" smtClean="0">
                <a:latin typeface="Arial" charset="0"/>
                <a:ea typeface="ＭＳ Ｐゴシック" charset="0"/>
                <a:cs typeface="ＭＳ Ｐゴシック" charset="0"/>
              </a:rPr>
              <a:t>Ромын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Түүхчид</a:t>
            </a:r>
            <a:endParaRPr lang="en-US" dirty="0">
              <a:latin typeface="Arial" charset="0"/>
              <a:ea typeface="ＭＳ Ｐゴシック" charset="0"/>
              <a:cs typeface="ＭＳ Ｐゴシック" charset="0"/>
            </a:endParaRPr>
          </a:p>
        </p:txBody>
      </p:sp>
      <p:sp>
        <p:nvSpPr>
          <p:cNvPr id="34821" name="Text Box 5"/>
          <p:cNvSpPr txBox="1">
            <a:spLocks noChangeArrowheads="1"/>
          </p:cNvSpPr>
          <p:nvPr/>
        </p:nvSpPr>
        <p:spPr bwMode="auto">
          <a:xfrm>
            <a:off x="0" y="2846388"/>
            <a:ext cx="4495800" cy="4032250"/>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rPr>
              <a:t>Нерогийн үед хавчигдсан Христчдийн тухайд:</a:t>
            </a:r>
          </a:p>
          <a:p>
            <a:r>
              <a:rPr lang="en-US" altLang="zh-CN" sz="2800">
                <a:solidFill>
                  <a:srgbClr val="FFFFFF"/>
                </a:solidFill>
                <a:ea typeface="SimSun" charset="0"/>
                <a:cs typeface="SimSun" charset="0"/>
              </a:rPr>
              <a:t>”Тэдний нэршил нь их хаан Тиберийн үед захирагч Понти Пилатаас үхлийн шийтгэл авсан Христээс гаралтай" </a:t>
            </a:r>
          </a:p>
          <a:p>
            <a:pPr algn="r"/>
            <a:endParaRPr lang="en-US" altLang="zh-CN" sz="2000">
              <a:solidFill>
                <a:srgbClr val="FFFFFF"/>
              </a:solidFill>
              <a:ea typeface="SimSun" charset="0"/>
              <a:cs typeface="SimSun" charset="0"/>
            </a:endParaRPr>
          </a:p>
          <a:p>
            <a:pPr algn="r"/>
            <a:r>
              <a:rPr lang="en-US" altLang="zh-CN" sz="2000">
                <a:solidFill>
                  <a:srgbClr val="FFFFFF"/>
                </a:solidFill>
                <a:ea typeface="SimSun" charset="0"/>
                <a:cs typeface="SimSun" charset="0"/>
              </a:rPr>
              <a:t>(Тасит</a:t>
            </a:r>
            <a:r>
              <a:rPr lang="en-US" altLang="zh-CN" sz="2000" i="1">
                <a:solidFill>
                  <a:srgbClr val="FFFFFF"/>
                </a:solidFill>
                <a:ea typeface="SimSun" charset="0"/>
                <a:cs typeface="SimSun" charset="0"/>
              </a:rPr>
              <a:t>, Он дарааллын бичиг</a:t>
            </a:r>
            <a:r>
              <a:rPr lang="en-US" altLang="zh-CN" sz="2000">
                <a:solidFill>
                  <a:srgbClr val="FFFFFF"/>
                </a:solidFill>
                <a:ea typeface="SimSun" charset="0"/>
                <a:cs typeface="SimSun" charset="0"/>
              </a:rPr>
              <a:t> 15.44, </a:t>
            </a:r>
            <a:r>
              <a:rPr lang="en-US" altLang="zh-CN" sz="1800">
                <a:solidFill>
                  <a:srgbClr val="FFFFFF"/>
                </a:solidFill>
                <a:ea typeface="SimSun" charset="0"/>
                <a:cs typeface="SimSun" charset="0"/>
              </a:rPr>
              <a:t>МЭ</a:t>
            </a:r>
            <a:r>
              <a:rPr lang="en-US" altLang="zh-CN" sz="2000">
                <a:solidFill>
                  <a:srgbClr val="FFFFFF"/>
                </a:solidFill>
                <a:ea typeface="SimSun" charset="0"/>
                <a:cs typeface="SimSun" charset="0"/>
              </a:rPr>
              <a:t> 115 онд)</a:t>
            </a:r>
            <a:r>
              <a:rPr lang="en-US" altLang="zh-CN" sz="1800">
                <a:solidFill>
                  <a:srgbClr val="FFFFFF"/>
                </a:solidFill>
                <a:ea typeface="SimSun" charset="0"/>
                <a:cs typeface="SimSun" charset="0"/>
              </a:rPr>
              <a:t> </a:t>
            </a:r>
            <a:endParaRPr lang="en-US" sz="1800">
              <a:solidFill>
                <a:srgbClr val="FFFFFF"/>
              </a:solidFill>
              <a:ea typeface="SimSun" charset="0"/>
              <a:cs typeface="SimSun" charset="0"/>
            </a:endParaRPr>
          </a:p>
        </p:txBody>
      </p:sp>
      <p:sp>
        <p:nvSpPr>
          <p:cNvPr id="233476" name="Text Box 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sp>
        <p:nvSpPr>
          <p:cNvPr id="7" name="Rectangle 2"/>
          <p:cNvSpPr txBox="1">
            <a:spLocks noChangeArrowheads="1"/>
          </p:cNvSpPr>
          <p:nvPr/>
        </p:nvSpPr>
        <p:spPr bwMode="auto">
          <a:xfrm>
            <a:off x="4572000" y="1600200"/>
            <a:ext cx="45720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dirty="0" smtClean="0">
                <a:effectLst>
                  <a:outerShdw blurRad="38100" dist="38100" dir="2700000" algn="tl">
                    <a:srgbClr val="000000"/>
                  </a:outerShdw>
                </a:effectLst>
              </a:rPr>
              <a:t>(</a:t>
            </a:r>
            <a:r>
              <a:rPr lang="en-US" dirty="0" err="1" smtClean="0">
                <a:effectLst>
                  <a:outerShdw blurRad="38100" dist="38100" dir="2700000" algn="tl">
                    <a:srgbClr val="000000"/>
                  </a:outerShdw>
                </a:effectLst>
              </a:rPr>
              <a:t>нас</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барсан</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он</a:t>
            </a:r>
            <a:r>
              <a:rPr lang="en-US" dirty="0" smtClean="0">
                <a:effectLst>
                  <a:outerShdw blurRad="38100" dist="38100" dir="2700000" algn="tl">
                    <a:srgbClr val="000000"/>
                  </a:outerShdw>
                </a:effectLst>
              </a:rPr>
              <a:t>)</a:t>
            </a:r>
            <a:endParaRPr lang="en-US" sz="3200" dirty="0" smtClean="0">
              <a:effectLst>
                <a:outerShdw blurRad="38100" dist="38100" dir="2700000" algn="tl">
                  <a:srgbClr val="000000"/>
                </a:outerShdw>
              </a:effectLst>
            </a:endParaRPr>
          </a:p>
          <a:p>
            <a:pPr eaLnBrk="1" hangingPunct="1">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Цицеро</a:t>
            </a:r>
            <a:r>
              <a:rPr lang="en-US" sz="3200"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МЭӨ </a:t>
            </a:r>
            <a:r>
              <a:rPr lang="en-US" sz="3200" dirty="0" smtClean="0">
                <a:effectLst>
                  <a:outerShdw blurRad="38100" dist="38100" dir="2700000" algn="tl">
                    <a:srgbClr val="000000"/>
                  </a:outerShdw>
                </a:effectLst>
              </a:rPr>
              <a:t>43)</a:t>
            </a:r>
          </a:p>
          <a:p>
            <a:pPr eaLnBrk="1" hangingPunct="1">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Ливи</a:t>
            </a:r>
            <a:r>
              <a:rPr lang="en-US" sz="3200"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МЭ </a:t>
            </a:r>
            <a:r>
              <a:rPr lang="en-US" sz="3200" dirty="0" smtClean="0">
                <a:effectLst>
                  <a:outerShdw blurRad="38100" dist="38100" dir="2700000" algn="tl">
                    <a:srgbClr val="000000"/>
                  </a:outerShdw>
                </a:effectLst>
              </a:rPr>
              <a:t>17)</a:t>
            </a:r>
          </a:p>
          <a:p>
            <a:pPr eaLnBrk="1" hangingPunct="1">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Залуу</a:t>
            </a:r>
            <a:r>
              <a:rPr lang="en-US" sz="3200" dirty="0" smtClean="0">
                <a:effectLst>
                  <a:outerShdw blurRad="38100" dist="38100" dir="2700000" algn="tl">
                    <a:srgbClr val="000000"/>
                  </a:outerShdw>
                </a:effectLst>
              </a:rPr>
              <a:t> </a:t>
            </a:r>
            <a:r>
              <a:rPr lang="en-US" sz="3200" dirty="0" err="1" smtClean="0">
                <a:effectLst>
                  <a:outerShdw blurRad="38100" dist="38100" dir="2700000" algn="tl">
                    <a:srgbClr val="000000"/>
                  </a:outerShdw>
                </a:effectLst>
              </a:rPr>
              <a:t>Плини</a:t>
            </a:r>
            <a:r>
              <a:rPr lang="en-US" sz="3200"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МЭ </a:t>
            </a:r>
            <a:r>
              <a:rPr lang="en-US" sz="3200" dirty="0" smtClean="0">
                <a:effectLst>
                  <a:outerShdw blurRad="38100" dist="38100" dir="2700000" algn="tl">
                    <a:srgbClr val="000000"/>
                  </a:outerShdw>
                </a:effectLst>
              </a:rPr>
              <a:t>113)</a:t>
            </a:r>
          </a:p>
          <a:p>
            <a:pPr eaLnBrk="1" hangingPunct="1">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Тасит</a:t>
            </a:r>
            <a:r>
              <a:rPr lang="en-US" sz="3200"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МЭ </a:t>
            </a:r>
            <a:r>
              <a:rPr lang="en-US" sz="3200" dirty="0" smtClean="0">
                <a:effectLst>
                  <a:outerShdw blurRad="38100" dist="38100" dir="2700000" algn="tl">
                    <a:srgbClr val="000000"/>
                  </a:outerShdw>
                </a:effectLst>
              </a:rPr>
              <a:t>120)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from="(-#ppt_w/2)" to="(#ppt_x)" calcmode="lin" valueType="num">
                                      <p:cBhvr>
                                        <p:cTn id="7" dur="600" fill="hold">
                                          <p:stCondLst>
                                            <p:cond delay="0"/>
                                          </p:stCondLst>
                                        </p:cTn>
                                        <p:tgtEl>
                                          <p:spTgt spid="34821"/>
                                        </p:tgtEl>
                                        <p:attrNameLst>
                                          <p:attrName>ppt_x</p:attrName>
                                        </p:attrNameLst>
                                      </p:cBhvr>
                                    </p:anim>
                                    <p:anim from="0" to="-1.0" calcmode="lin" valueType="num">
                                      <p:cBhvr>
                                        <p:cTn id="8" dur="200" decel="50000" autoRev="1" fill="hold">
                                          <p:stCondLst>
                                            <p:cond delay="600"/>
                                          </p:stCondLst>
                                        </p:cTn>
                                        <p:tgtEl>
                                          <p:spTgt spid="34821"/>
                                        </p:tgtEl>
                                        <p:attrNameLst>
                                          <p:attrName>xshear</p:attrName>
                                        </p:attrNameLst>
                                      </p:cBhvr>
                                    </p:anim>
                                    <p:animScale>
                                      <p:cBhvr>
                                        <p:cTn id="9" dur="200" decel="100000" autoRev="1" fill="hold">
                                          <p:stCondLst>
                                            <p:cond delay="600"/>
                                          </p:stCondLst>
                                        </p:cTn>
                                        <p:tgtEl>
                                          <p:spTgt spid="34821"/>
                                        </p:tgtEl>
                                      </p:cBhvr>
                                      <p:from x="100000" y="100000"/>
                                      <p:to x="80000" y="100000"/>
                                    </p:animScale>
                                    <p:anim by="(#ppt_h/3+#ppt_w*0.1)" calcmode="lin" valueType="num">
                                      <p:cBhvr additive="sum">
                                        <p:cTn id="10" dur="200" decel="100000" autoRev="1" fill="hold">
                                          <p:stCondLst>
                                            <p:cond delay="600"/>
                                          </p:stCondLst>
                                        </p:cTn>
                                        <p:tgtEl>
                                          <p:spTgt spid="34821"/>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p:cTn id="1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dirty="0" err="1" smtClean="0">
                <a:latin typeface="Arial" charset="0"/>
                <a:ea typeface="ＭＳ Ｐゴシック" charset="0"/>
                <a:cs typeface="ＭＳ Ｐゴシック" charset="0"/>
              </a:rPr>
              <a:t>Ромын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Түүхчид</a:t>
            </a:r>
            <a:endParaRPr lang="en-US" dirty="0">
              <a:latin typeface="Arial" charset="0"/>
              <a:ea typeface="ＭＳ Ｐゴシック" charset="0"/>
              <a:cs typeface="ＭＳ Ｐゴシック" charset="0"/>
            </a:endParaRPr>
          </a:p>
        </p:txBody>
      </p:sp>
      <p:sp>
        <p:nvSpPr>
          <p:cNvPr id="35845" name="Text Box 5"/>
          <p:cNvSpPr txBox="1">
            <a:spLocks noChangeArrowheads="1"/>
          </p:cNvSpPr>
          <p:nvPr/>
        </p:nvSpPr>
        <p:spPr bwMode="auto">
          <a:xfrm>
            <a:off x="0" y="2914650"/>
            <a:ext cx="4495800" cy="3970338"/>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altLang="zh-CN" sz="2800" dirty="0" smtClean="0">
              <a:solidFill>
                <a:srgbClr val="FFFFFF"/>
              </a:solidFill>
              <a:effectLst>
                <a:outerShdw blurRad="38100" dist="38100" dir="2700000" algn="tl">
                  <a:srgbClr val="000000"/>
                </a:outerShdw>
              </a:effectLst>
              <a:ea typeface="SimSun" charset="0"/>
              <a:cs typeface="SimSun" charset="0"/>
            </a:endParaRPr>
          </a:p>
          <a:p>
            <a:pPr>
              <a:defRPr/>
            </a:pPr>
            <a:r>
              <a:rPr lang="en-US" altLang="zh-CN" sz="2800" dirty="0" err="1" smtClean="0">
                <a:solidFill>
                  <a:srgbClr val="FFFFFF"/>
                </a:solidFill>
                <a:effectLst>
                  <a:outerShdw blurRad="38100" dist="38100" dir="2700000" algn="tl">
                    <a:srgbClr val="000000"/>
                  </a:outerShdw>
                </a:effectLst>
                <a:ea typeface="SimSun" charset="0"/>
                <a:cs typeface="SimSun" charset="0"/>
              </a:rPr>
              <a:t>Клауди</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Ромоос</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Еврейчүүдийг</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хөөсөн</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тэд</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Хрестийн</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яанаа</a:t>
            </a:r>
            <a:r>
              <a:rPr lang="en-US" altLang="zh-CN" sz="2800" dirty="0" smtClean="0">
                <a:solidFill>
                  <a:srgbClr val="FFFFFF"/>
                </a:solidFill>
                <a:effectLst>
                  <a:outerShdw blurRad="38100" dist="38100" dir="2700000" algn="tl">
                    <a:srgbClr val="000000"/>
                  </a:outerShdw>
                </a:effectLst>
                <a:ea typeface="SimSun" charset="0"/>
                <a:cs typeface="SimSun" charset="0"/>
              </a:rPr>
              <a:t>!</a:t>
            </a:r>
            <a:r>
              <a:rPr lang="en-US" altLang="zh-CN" sz="2800" dirty="0">
                <a:solidFill>
                  <a:srgbClr val="FFFFFF"/>
                </a:solidFill>
                <a:effectLst>
                  <a:outerShdw blurRad="38100" dist="38100" dir="2700000" algn="tl">
                    <a:srgbClr val="000000"/>
                  </a:outerShdw>
                </a:effectLst>
                <a:ea typeface="SimSun" charset="0"/>
                <a:cs typeface="SimSun" charset="0"/>
              </a:rPr>
              <a:t>)</a:t>
            </a:r>
          </a:p>
          <a:p>
            <a:pPr>
              <a:defRPr/>
            </a:pPr>
            <a:r>
              <a:rPr lang="en-US" altLang="zh-CN" sz="2800" dirty="0" err="1" smtClean="0">
                <a:solidFill>
                  <a:srgbClr val="FFFFFF"/>
                </a:solidFill>
                <a:effectLst>
                  <a:outerShdw blurRad="38100" dist="38100" dir="2700000" algn="tl">
                    <a:srgbClr val="000000"/>
                  </a:outerShdw>
                </a:effectLst>
                <a:ea typeface="SimSun" charset="0"/>
                <a:cs typeface="SimSun" charset="0"/>
              </a:rPr>
              <a:t>нөлөөг</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гаргаж</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замбараагүй</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байдал</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бий</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болгосоор</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байв</a:t>
            </a:r>
            <a:r>
              <a:rPr lang="en-US" altLang="zh-CN" sz="2800" dirty="0" smtClean="0">
                <a:solidFill>
                  <a:srgbClr val="FFFFFF"/>
                </a:solidFill>
                <a:effectLst>
                  <a:outerShdw blurRad="38100" dist="38100" dir="2700000" algn="tl">
                    <a:srgbClr val="000000"/>
                  </a:outerShdw>
                </a:effectLst>
                <a:ea typeface="SimSun" charset="0"/>
                <a:cs typeface="SimSun" charset="0"/>
              </a:rPr>
              <a:t>"</a:t>
            </a:r>
            <a:endParaRPr lang="en-US" altLang="zh-CN" sz="1800" dirty="0" smtClean="0">
              <a:solidFill>
                <a:srgbClr val="FFFFFF"/>
              </a:solidFill>
              <a:effectLst>
                <a:outerShdw blurRad="38100" dist="38100" dir="2700000" algn="tl">
                  <a:srgbClr val="000000"/>
                </a:outerShdw>
              </a:effectLst>
              <a:ea typeface="SimSun" charset="0"/>
              <a:cs typeface="SimSun" charset="0"/>
            </a:endParaRPr>
          </a:p>
          <a:p>
            <a:pPr algn="r">
              <a:defRPr/>
            </a:pPr>
            <a:r>
              <a:rPr lang="en-US" altLang="zh-CN" sz="1800" dirty="0" smtClean="0">
                <a:solidFill>
                  <a:srgbClr val="FFFFFF"/>
                </a:solidFill>
                <a:effectLst>
                  <a:outerShdw blurRad="38100" dist="38100" dir="2700000" algn="tl">
                    <a:srgbClr val="000000"/>
                  </a:outerShdw>
                </a:effectLst>
                <a:ea typeface="SimSun" charset="0"/>
                <a:cs typeface="SimSun" charset="0"/>
              </a:rPr>
              <a:t>(</a:t>
            </a:r>
            <a:r>
              <a:rPr lang="en-US" altLang="zh-CN" sz="1800" dirty="0" err="1" smtClean="0">
                <a:solidFill>
                  <a:srgbClr val="FFFFFF"/>
                </a:solidFill>
                <a:effectLst>
                  <a:outerShdw blurRad="38100" dist="38100" dir="2700000" algn="tl">
                    <a:srgbClr val="000000"/>
                  </a:outerShdw>
                </a:effectLst>
                <a:ea typeface="SimSun" charset="0"/>
                <a:cs typeface="SimSun" charset="0"/>
              </a:rPr>
              <a:t>Сютони</a:t>
            </a:r>
            <a:r>
              <a:rPr lang="en-US" altLang="zh-CN" sz="1800" dirty="0" smtClean="0">
                <a:solidFill>
                  <a:srgbClr val="FFFFFF"/>
                </a:solidFill>
                <a:effectLst>
                  <a:outerShdw blurRad="38100" dist="38100" dir="2700000" algn="tl">
                    <a:srgbClr val="000000"/>
                  </a:outerShdw>
                </a:effectLst>
                <a:ea typeface="SimSun" charset="0"/>
                <a:cs typeface="SimSun" charset="0"/>
              </a:rPr>
              <a:t>, </a:t>
            </a:r>
            <a:r>
              <a:rPr lang="en-US" altLang="zh-CN" sz="1800" i="1" dirty="0" err="1" smtClean="0">
                <a:solidFill>
                  <a:srgbClr val="FFFFFF"/>
                </a:solidFill>
                <a:effectLst>
                  <a:outerShdw blurRad="38100" dist="38100" dir="2700000" algn="tl">
                    <a:srgbClr val="000000"/>
                  </a:outerShdw>
                </a:effectLst>
                <a:ea typeface="SimSun" charset="0"/>
                <a:cs typeface="SimSun" charset="0"/>
              </a:rPr>
              <a:t>Кайсаруудын</a:t>
            </a:r>
            <a:r>
              <a:rPr lang="en-US" altLang="zh-CN" sz="1800" i="1" dirty="0" smtClean="0">
                <a:solidFill>
                  <a:srgbClr val="FFFFFF"/>
                </a:solidFill>
                <a:effectLst>
                  <a:outerShdw blurRad="38100" dist="38100" dir="2700000" algn="tl">
                    <a:srgbClr val="000000"/>
                  </a:outerShdw>
                </a:effectLst>
                <a:ea typeface="SimSun" charset="0"/>
                <a:cs typeface="SimSun" charset="0"/>
              </a:rPr>
              <a:t> </a:t>
            </a:r>
            <a:r>
              <a:rPr lang="en-US" altLang="zh-CN" sz="1800" i="1" dirty="0" err="1" smtClean="0">
                <a:solidFill>
                  <a:srgbClr val="FFFFFF"/>
                </a:solidFill>
                <a:effectLst>
                  <a:outerShdw blurRad="38100" dist="38100" dir="2700000" algn="tl">
                    <a:srgbClr val="000000"/>
                  </a:outerShdw>
                </a:effectLst>
                <a:ea typeface="SimSun" charset="0"/>
                <a:cs typeface="SimSun" charset="0"/>
              </a:rPr>
              <a:t>амьдрал</a:t>
            </a:r>
            <a:r>
              <a:rPr lang="en-US" altLang="zh-CN" sz="1800" dirty="0" smtClean="0">
                <a:solidFill>
                  <a:srgbClr val="FFFFFF"/>
                </a:solidFill>
                <a:effectLst>
                  <a:outerShdw blurRad="38100" dist="38100" dir="2700000" algn="tl">
                    <a:srgbClr val="000000"/>
                  </a:outerShdw>
                </a:effectLst>
                <a:ea typeface="SimSun" charset="0"/>
                <a:cs typeface="SimSun" charset="0"/>
              </a:rPr>
              <a:t>, 25-р </a:t>
            </a:r>
            <a:r>
              <a:rPr lang="en-US" altLang="zh-CN" sz="1800" dirty="0" err="1" smtClean="0">
                <a:solidFill>
                  <a:srgbClr val="FFFFFF"/>
                </a:solidFill>
                <a:effectLst>
                  <a:outerShdw blurRad="38100" dist="38100" dir="2700000" algn="tl">
                    <a:srgbClr val="000000"/>
                  </a:outerShdw>
                </a:effectLst>
                <a:ea typeface="SimSun" charset="0"/>
                <a:cs typeface="SimSun" charset="0"/>
              </a:rPr>
              <a:t>бүлэг</a:t>
            </a:r>
            <a:r>
              <a:rPr lang="en-US" altLang="zh-CN" sz="1800" dirty="0" smtClean="0">
                <a:solidFill>
                  <a:srgbClr val="FFFFFF"/>
                </a:solidFill>
                <a:effectLst>
                  <a:outerShdw blurRad="38100" dist="38100" dir="2700000" algn="tl">
                    <a:srgbClr val="000000"/>
                  </a:outerShdw>
                </a:effectLst>
                <a:ea typeface="SimSun" charset="0"/>
                <a:cs typeface="SimSun" charset="0"/>
              </a:rPr>
              <a:t>, МЭ 120 </a:t>
            </a:r>
            <a:r>
              <a:rPr lang="en-US" altLang="zh-CN" sz="1800" dirty="0" err="1" smtClean="0">
                <a:solidFill>
                  <a:srgbClr val="FFFFFF"/>
                </a:solidFill>
                <a:effectLst>
                  <a:outerShdw blurRad="38100" dist="38100" dir="2700000" algn="tl">
                    <a:srgbClr val="000000"/>
                  </a:outerShdw>
                </a:effectLst>
                <a:ea typeface="SimSun" charset="0"/>
                <a:cs typeface="SimSun" charset="0"/>
              </a:rPr>
              <a:t>онд</a:t>
            </a:r>
            <a:r>
              <a:rPr lang="en-US" altLang="zh-CN" sz="1800" dirty="0" smtClean="0">
                <a:solidFill>
                  <a:srgbClr val="FFFFFF"/>
                </a:solidFill>
                <a:effectLst>
                  <a:outerShdw blurRad="38100" dist="38100" dir="2700000" algn="tl">
                    <a:srgbClr val="000000"/>
                  </a:outerShdw>
                </a:effectLst>
                <a:ea typeface="SimSun" charset="0"/>
                <a:cs typeface="SimSun" charset="0"/>
              </a:rPr>
              <a:t>; </a:t>
            </a:r>
            <a:r>
              <a:rPr lang="en-US" altLang="zh-CN" sz="1800" dirty="0" err="1" smtClean="0">
                <a:solidFill>
                  <a:srgbClr val="FFFFFF"/>
                </a:solidFill>
                <a:effectLst>
                  <a:outerShdw blurRad="38100" dist="38100" dir="2700000" algn="tl">
                    <a:srgbClr val="000000"/>
                  </a:outerShdw>
                </a:effectLst>
                <a:ea typeface="SimSun" charset="0"/>
                <a:cs typeface="SimSun" charset="0"/>
              </a:rPr>
              <a:t>Үйлс</a:t>
            </a:r>
            <a:r>
              <a:rPr lang="en-US" altLang="zh-CN" sz="1800" dirty="0" smtClean="0">
                <a:solidFill>
                  <a:srgbClr val="FFFFFF"/>
                </a:solidFill>
                <a:effectLst>
                  <a:outerShdw blurRad="38100" dist="38100" dir="2700000" algn="tl">
                    <a:srgbClr val="000000"/>
                  </a:outerShdw>
                </a:effectLst>
                <a:ea typeface="SimSun" charset="0"/>
                <a:cs typeface="SimSun" charset="0"/>
              </a:rPr>
              <a:t> 18:2-тай </a:t>
            </a:r>
            <a:r>
              <a:rPr lang="en-US" altLang="zh-CN" sz="1800" dirty="0" err="1" smtClean="0">
                <a:solidFill>
                  <a:srgbClr val="FFFFFF"/>
                </a:solidFill>
                <a:effectLst>
                  <a:outerShdw blurRad="38100" dist="38100" dir="2700000" algn="tl">
                    <a:srgbClr val="000000"/>
                  </a:outerShdw>
                </a:effectLst>
                <a:ea typeface="SimSun" charset="0"/>
                <a:cs typeface="SimSun" charset="0"/>
              </a:rPr>
              <a:t>харьцуул</a:t>
            </a:r>
            <a:r>
              <a:rPr lang="en-US" altLang="zh-CN" sz="1800" dirty="0" smtClean="0">
                <a:solidFill>
                  <a:srgbClr val="FFFFFF"/>
                </a:solidFill>
                <a:effectLst>
                  <a:outerShdw blurRad="38100" dist="38100" dir="2700000" algn="tl">
                    <a:srgbClr val="000000"/>
                  </a:outerShdw>
                </a:effectLst>
                <a:ea typeface="SimSun" charset="0"/>
                <a:cs typeface="SimSun" charset="0"/>
              </a:rPr>
              <a:t>.) </a:t>
            </a:r>
            <a:endParaRPr lang="en-US" sz="1800" dirty="0" smtClean="0">
              <a:solidFill>
                <a:srgbClr val="FFFFFF"/>
              </a:solidFill>
              <a:effectLst>
                <a:outerShdw blurRad="38100" dist="38100" dir="2700000" algn="tl">
                  <a:srgbClr val="000000"/>
                </a:outerShdw>
              </a:effectLst>
              <a:ea typeface="SimSun" charset="0"/>
              <a:cs typeface="SimSun" charset="0"/>
            </a:endParaRPr>
          </a:p>
        </p:txBody>
      </p:sp>
      <p:sp>
        <p:nvSpPr>
          <p:cNvPr id="235524" name="Text Box 6"/>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rPr>
              <a:t>159</a:t>
            </a:r>
          </a:p>
        </p:txBody>
      </p:sp>
      <p:sp>
        <p:nvSpPr>
          <p:cNvPr id="7" name="Rectangle 2"/>
          <p:cNvSpPr txBox="1">
            <a:spLocks noChangeArrowheads="1"/>
          </p:cNvSpPr>
          <p:nvPr/>
        </p:nvSpPr>
        <p:spPr bwMode="auto">
          <a:xfrm>
            <a:off x="4500563" y="1600200"/>
            <a:ext cx="4643437"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dirty="0">
                <a:effectLst>
                  <a:outerShdw blurRad="38100" dist="38100" dir="2700000" algn="tl">
                    <a:srgbClr val="000000"/>
                  </a:outerShdw>
                </a:effectLst>
              </a:rPr>
              <a:t>(</a:t>
            </a:r>
            <a:r>
              <a:rPr lang="en-US" dirty="0" err="1">
                <a:effectLst>
                  <a:outerShdw blurRad="38100" dist="38100" dir="2700000" algn="tl">
                    <a:srgbClr val="000000"/>
                  </a:outerShdw>
                </a:effectLst>
              </a:rPr>
              <a:t>нас</a:t>
            </a:r>
            <a:r>
              <a:rPr lang="en-US" dirty="0">
                <a:effectLst>
                  <a:outerShdw blurRad="38100" dist="38100" dir="2700000" algn="tl">
                    <a:srgbClr val="000000"/>
                  </a:outerShdw>
                </a:effectLst>
              </a:rPr>
              <a:t> </a:t>
            </a:r>
            <a:r>
              <a:rPr lang="en-US" dirty="0" err="1">
                <a:effectLst>
                  <a:outerShdw blurRad="38100" dist="38100" dir="2700000" algn="tl">
                    <a:srgbClr val="000000"/>
                  </a:outerShdw>
                </a:effectLst>
              </a:rPr>
              <a:t>барсан</a:t>
            </a:r>
            <a:r>
              <a:rPr lang="en-US" dirty="0">
                <a:effectLst>
                  <a:outerShdw blurRad="38100" dist="38100" dir="2700000" algn="tl">
                    <a:srgbClr val="000000"/>
                  </a:outerShdw>
                </a:effectLst>
              </a:rPr>
              <a:t> </a:t>
            </a:r>
            <a:r>
              <a:rPr lang="en-US" dirty="0" err="1">
                <a:effectLst>
                  <a:outerShdw blurRad="38100" dist="38100" dir="2700000" algn="tl">
                    <a:srgbClr val="000000"/>
                  </a:outerShdw>
                </a:effectLst>
              </a:rPr>
              <a:t>он</a:t>
            </a:r>
            <a:r>
              <a:rPr lang="en-US" dirty="0">
                <a:effectLst>
                  <a:outerShdw blurRad="38100" dist="38100" dir="2700000" algn="tl">
                    <a:srgbClr val="000000"/>
                  </a:outerShdw>
                </a:effectLst>
              </a:rPr>
              <a:t>)</a:t>
            </a:r>
          </a:p>
          <a:p>
            <a:pPr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Цицеро</a:t>
            </a:r>
            <a:r>
              <a:rPr lang="en-US" sz="3200" dirty="0">
                <a:effectLst>
                  <a:outerShdw blurRad="38100" dist="38100" dir="2700000" algn="tl">
                    <a:srgbClr val="000000"/>
                  </a:outerShdw>
                </a:effectLst>
              </a:rPr>
              <a:t> (</a:t>
            </a:r>
            <a:r>
              <a:rPr lang="en-US" dirty="0">
                <a:effectLst>
                  <a:outerShdw blurRad="38100" dist="38100" dir="2700000" algn="tl">
                    <a:srgbClr val="000000"/>
                  </a:outerShdw>
                </a:effectLst>
              </a:rPr>
              <a:t>МЭӨ</a:t>
            </a:r>
            <a:r>
              <a:rPr lang="en-US" sz="3200" dirty="0">
                <a:effectLst>
                  <a:outerShdw blurRad="38100" dist="38100" dir="2700000" algn="tl">
                    <a:srgbClr val="000000"/>
                  </a:outerShdw>
                </a:effectLst>
              </a:rPr>
              <a:t> 43)</a:t>
            </a:r>
          </a:p>
          <a:p>
            <a:pPr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Ливи</a:t>
            </a:r>
            <a:r>
              <a:rPr lang="en-US" sz="3200" dirty="0">
                <a:effectLst>
                  <a:outerShdw blurRad="38100" dist="38100" dir="2700000" algn="tl">
                    <a:srgbClr val="000000"/>
                  </a:outerShdw>
                </a:effectLst>
              </a:rPr>
              <a:t> (</a:t>
            </a:r>
            <a:r>
              <a:rPr lang="en-US" dirty="0">
                <a:effectLst>
                  <a:outerShdw blurRad="38100" dist="38100" dir="2700000" algn="tl">
                    <a:srgbClr val="000000"/>
                  </a:outerShdw>
                </a:effectLst>
              </a:rPr>
              <a:t>МЭ</a:t>
            </a:r>
            <a:r>
              <a:rPr lang="en-US" sz="3200" dirty="0">
                <a:effectLst>
                  <a:outerShdw blurRad="38100" dist="38100" dir="2700000" algn="tl">
                    <a:srgbClr val="000000"/>
                  </a:outerShdw>
                </a:effectLst>
              </a:rPr>
              <a:t> 17)</a:t>
            </a:r>
          </a:p>
          <a:p>
            <a:pPr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Залуу</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Плини</a:t>
            </a:r>
            <a:r>
              <a:rPr lang="en-US" sz="3200" dirty="0">
                <a:effectLst>
                  <a:outerShdw blurRad="38100" dist="38100" dir="2700000" algn="tl">
                    <a:srgbClr val="000000"/>
                  </a:outerShdw>
                </a:effectLst>
              </a:rPr>
              <a:t> (</a:t>
            </a:r>
            <a:r>
              <a:rPr lang="en-US" dirty="0">
                <a:effectLst>
                  <a:outerShdw blurRad="38100" dist="38100" dir="2700000" algn="tl">
                    <a:srgbClr val="000000"/>
                  </a:outerShdw>
                </a:effectLst>
              </a:rPr>
              <a:t>МЭ</a:t>
            </a:r>
            <a:r>
              <a:rPr lang="en-US" sz="3200" dirty="0">
                <a:effectLst>
                  <a:outerShdw blurRad="38100" dist="38100" dir="2700000" algn="tl">
                    <a:srgbClr val="000000"/>
                  </a:outerShdw>
                </a:effectLst>
              </a:rPr>
              <a:t> 113)</a:t>
            </a:r>
          </a:p>
          <a:p>
            <a:pPr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Тасит</a:t>
            </a:r>
            <a:r>
              <a:rPr lang="en-US" sz="3200" dirty="0">
                <a:effectLst>
                  <a:outerShdw blurRad="38100" dist="38100" dir="2700000" algn="tl">
                    <a:srgbClr val="000000"/>
                  </a:outerShdw>
                </a:effectLst>
              </a:rPr>
              <a:t> </a:t>
            </a:r>
            <a:r>
              <a:rPr lang="en-US" dirty="0">
                <a:effectLst>
                  <a:outerShdw blurRad="38100" dist="38100" dir="2700000" algn="tl">
                    <a:srgbClr val="000000"/>
                  </a:outerShdw>
                </a:effectLst>
              </a:rPr>
              <a:t>(МЭ 120)</a:t>
            </a:r>
          </a:p>
          <a:p>
            <a:pPr eaLnBrk="1" hangingPunct="1">
              <a:spcBef>
                <a:spcPct val="20000"/>
              </a:spcBef>
              <a:buClr>
                <a:schemeClr val="hlink"/>
              </a:buClr>
              <a:buSzPct val="90000"/>
              <a:buFont typeface="Wingdings" charset="0"/>
              <a:buBlip>
                <a:blip r:embed="rId4"/>
              </a:buBlip>
              <a:defRPr/>
            </a:pPr>
            <a:r>
              <a:rPr lang="en-US" sz="3200" dirty="0" err="1" smtClean="0">
                <a:effectLst>
                  <a:outerShdw blurRad="38100" dist="38100" dir="2700000" algn="tl">
                    <a:srgbClr val="000000"/>
                  </a:outerShdw>
                </a:effectLst>
              </a:rPr>
              <a:t>Сютони</a:t>
            </a:r>
            <a:r>
              <a:rPr lang="en-US" sz="3200"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МЭ </a:t>
            </a:r>
            <a:r>
              <a:rPr lang="en-US" sz="3200" dirty="0" smtClean="0">
                <a:effectLst>
                  <a:outerShdw blurRad="38100" dist="38100" dir="2700000" algn="tl">
                    <a:srgbClr val="000000"/>
                  </a:outerShdw>
                </a:effectLst>
              </a:rPr>
              <a:t>121)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img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4140200" cy="2276475"/>
          </a:xfrm>
          <a:solidFill>
            <a:schemeClr val="bg2"/>
          </a:solidFill>
        </p:spPr>
        <p:txBody>
          <a:bodyPr/>
          <a:lstStyle/>
          <a:p>
            <a:pPr>
              <a:defRPr/>
            </a:pPr>
            <a:r>
              <a:rPr lang="en-US" altLang="ja-JP" sz="4000" dirty="0" smtClean="0">
                <a:latin typeface="Arial" charset="0"/>
                <a:ea typeface="ＭＳ Ｐゴシック" charset="0"/>
                <a:cs typeface="ＭＳ Ｐゴシック" charset="0"/>
              </a:rPr>
              <a:t>"</a:t>
            </a:r>
            <a:r>
              <a:rPr lang="ru-RU" sz="4000" dirty="0" err="1"/>
              <a:t>бид</a:t>
            </a:r>
            <a:r>
              <a:rPr lang="ru-RU" sz="4000" dirty="0"/>
              <a:t> </a:t>
            </a:r>
            <a:r>
              <a:rPr lang="ru-RU" sz="4000" dirty="0" smtClean="0"/>
              <a:t>… </a:t>
            </a:r>
            <a:r>
              <a:rPr lang="ru-RU" sz="4000" dirty="0" err="1" smtClean="0"/>
              <a:t>Эзэнтэй</a:t>
            </a:r>
            <a:r>
              <a:rPr lang="ru-RU" sz="4000" dirty="0" smtClean="0"/>
              <a:t> </a:t>
            </a:r>
            <a:r>
              <a:rPr lang="ru-RU" sz="4000" dirty="0" err="1"/>
              <a:t>уулзахаар</a:t>
            </a:r>
            <a:r>
              <a:rPr lang="ru-RU" sz="4000" dirty="0"/>
              <a:t> </a:t>
            </a:r>
            <a:r>
              <a:rPr lang="ru-RU" sz="4000" dirty="0" smtClean="0"/>
              <a:t>… </a:t>
            </a:r>
            <a:r>
              <a:rPr lang="ru-RU" sz="4000" dirty="0" err="1" smtClean="0"/>
              <a:t>өргөгдөж</a:t>
            </a:r>
            <a:r>
              <a:rPr lang="en-US" altLang="ja-JP" sz="4000" dirty="0" smtClean="0">
                <a:latin typeface="Arial" charset="0"/>
                <a:ea typeface="ＭＳ Ｐゴシック" charset="0"/>
                <a:cs typeface="ＭＳ Ｐゴシック" charset="0"/>
              </a:rPr>
              <a:t>"</a:t>
            </a:r>
            <a:r>
              <a:rPr lang="en-US" sz="4000" dirty="0" smtClean="0">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
            </a:r>
            <a:br>
              <a:rPr lang="en-US" sz="4000" dirty="0">
                <a:latin typeface="Arial" charset="0"/>
                <a:ea typeface="ＭＳ Ｐゴシック" charset="0"/>
                <a:cs typeface="ＭＳ Ｐゴシック" charset="0"/>
              </a:rPr>
            </a:br>
            <a:r>
              <a:rPr lang="en-US" sz="4000" dirty="0" smtClean="0">
                <a:latin typeface="Arial" charset="0"/>
                <a:ea typeface="ＭＳ Ｐゴシック" charset="0"/>
                <a:cs typeface="ＭＳ Ｐゴシック" charset="0"/>
              </a:rPr>
              <a:t>(1Тс </a:t>
            </a:r>
            <a:r>
              <a:rPr lang="en-US" sz="4000" dirty="0">
                <a:latin typeface="Arial" charset="0"/>
                <a:ea typeface="ＭＳ Ｐゴシック" charset="0"/>
                <a:cs typeface="ＭＳ Ｐゴシック" charset="0"/>
              </a:rPr>
              <a:t>4:16)</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Brown marble"/>
          <p:cNvSpPr>
            <a:spLocks noGrp="1" noChangeArrowheads="1"/>
          </p:cNvSpPr>
          <p:nvPr>
            <p:ph type="title"/>
          </p:nvPr>
        </p:nvSpPr>
        <p:spPr>
          <a:xfrm>
            <a:off x="0" y="0"/>
            <a:ext cx="9144000" cy="1371600"/>
          </a:xfrm>
          <a:blipFill dpi="0" rotWithShape="1">
            <a:blip r:embed="rId3"/>
            <a:srcRect/>
            <a:tile tx="0" ty="0" sx="100000" sy="100000" flip="none" algn="tl"/>
          </a:blipFill>
        </p:spPr>
        <p:txBody>
          <a:bodyPr/>
          <a:lstStyle/>
          <a:p>
            <a:pPr eaLnBrk="1" hangingPunct="1">
              <a:defRPr/>
            </a:pPr>
            <a:r>
              <a:rPr lang="en-US" sz="4000" dirty="0" smtClean="0">
                <a:effectLst>
                  <a:outerShdw blurRad="38100" dist="38100" dir="2700000" algn="tl">
                    <a:srgbClr val="DDDDDD"/>
                  </a:outerShdw>
                </a:effectLst>
                <a:latin typeface="Arial" charset="0"/>
                <a:ea typeface="ＭＳ Ｐゴシック" charset="0"/>
                <a:cs typeface="ＭＳ Ｐゴシック" charset="0"/>
              </a:rPr>
              <a:t>ШГ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бичээс</a:t>
            </a:r>
            <a:r>
              <a:rPr lang="en-US" sz="4000" dirty="0" smtClean="0">
                <a:effectLst>
                  <a:outerShdw blurRad="38100" dist="38100" dir="2700000" algn="tl">
                    <a:srgbClr val="DDDDDD"/>
                  </a:outerShdw>
                </a:effectLst>
                <a:latin typeface="Arial" charset="0"/>
                <a:ea typeface="ＭＳ Ｐゴシック" charset="0"/>
                <a:cs typeface="ＭＳ Ｐゴシック" charset="0"/>
              </a:rPr>
              <a:t>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болон</a:t>
            </a:r>
            <a:r>
              <a:rPr lang="en-US" sz="4000" dirty="0" smtClean="0">
                <a:effectLst>
                  <a:outerShdw blurRad="38100" dist="38100" dir="2700000" algn="tl">
                    <a:srgbClr val="DDDDDD"/>
                  </a:outerShdw>
                </a:effectLst>
                <a:latin typeface="Arial" charset="0"/>
                <a:ea typeface="ＭＳ Ｐゴシック" charset="0"/>
                <a:cs typeface="ＭＳ Ｐゴシック" charset="0"/>
              </a:rPr>
              <a:t>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бусад</a:t>
            </a:r>
            <a:r>
              <a:rPr lang="en-US" sz="4000" dirty="0" smtClean="0">
                <a:effectLst>
                  <a:outerShdw blurRad="38100" dist="38100" dir="2700000" algn="tl">
                    <a:srgbClr val="DDDDDD"/>
                  </a:outerShdw>
                </a:effectLst>
                <a:latin typeface="Arial" charset="0"/>
                <a:ea typeface="ＭＳ Ｐゴシック" charset="0"/>
                <a:cs typeface="ＭＳ Ｐゴシック" charset="0"/>
              </a:rPr>
              <a:t>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бичмэлийн</a:t>
            </a:r>
            <a:r>
              <a:rPr lang="en-US" sz="4000" dirty="0" smtClean="0">
                <a:effectLst>
                  <a:outerShdw blurRad="38100" dist="38100" dir="2700000" algn="tl">
                    <a:srgbClr val="DDDDDD"/>
                  </a:outerShdw>
                </a:effectLst>
                <a:latin typeface="Arial" charset="0"/>
                <a:ea typeface="ＭＳ Ｐゴシック" charset="0"/>
                <a:cs typeface="ＭＳ Ｐゴシック" charset="0"/>
              </a:rPr>
              <a:t>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хадгалагдан</a:t>
            </a:r>
            <a:r>
              <a:rPr lang="en-US" sz="4000" dirty="0" smtClean="0">
                <a:effectLst>
                  <a:outerShdw blurRad="38100" dist="38100" dir="2700000" algn="tl">
                    <a:srgbClr val="DDDDDD"/>
                  </a:outerShdw>
                </a:effectLst>
                <a:latin typeface="Arial" charset="0"/>
                <a:ea typeface="ＭＳ Ｐゴシック" charset="0"/>
                <a:cs typeface="ＭＳ Ｐゴシック" charset="0"/>
              </a:rPr>
              <a:t>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ирсэн</a:t>
            </a:r>
            <a:r>
              <a:rPr lang="en-US" sz="4000" dirty="0" smtClean="0">
                <a:effectLst>
                  <a:outerShdw blurRad="38100" dist="38100" dir="2700000" algn="tl">
                    <a:srgbClr val="DDDDDD"/>
                  </a:outerShdw>
                </a:effectLst>
                <a:latin typeface="Arial" charset="0"/>
                <a:ea typeface="ＭＳ Ｐゴシック" charset="0"/>
                <a:cs typeface="ＭＳ Ｐゴシック" charset="0"/>
              </a:rPr>
              <a:t> </a:t>
            </a:r>
            <a:r>
              <a:rPr lang="en-US" sz="4000" dirty="0" err="1" smtClean="0">
                <a:effectLst>
                  <a:outerShdw blurRad="38100" dist="38100" dir="2700000" algn="tl">
                    <a:srgbClr val="DDDDDD"/>
                  </a:outerShdw>
                </a:effectLst>
                <a:latin typeface="Arial" charset="0"/>
                <a:ea typeface="ＭＳ Ｐゴシック" charset="0"/>
                <a:cs typeface="ＭＳ Ｐゴシック" charset="0"/>
              </a:rPr>
              <a:t>хуулбар</a:t>
            </a:r>
            <a:endParaRPr lang="en-US" sz="4000" dirty="0">
              <a:effectLst>
                <a:outerShdw blurRad="38100" dist="38100" dir="2700000" algn="tl">
                  <a:srgbClr val="DDDDDD"/>
                </a:outerShdw>
              </a:effectLst>
              <a:latin typeface="Arial" charset="0"/>
              <a:ea typeface="ＭＳ Ｐゴシック" charset="0"/>
              <a:cs typeface="ＭＳ Ｐゴシック" charset="0"/>
            </a:endParaRPr>
          </a:p>
        </p:txBody>
      </p:sp>
      <p:graphicFrame>
        <p:nvGraphicFramePr>
          <p:cNvPr id="36936" name="Group 72"/>
          <p:cNvGraphicFramePr>
            <a:graphicFrameLocks noGrp="1"/>
          </p:cNvGraphicFramePr>
          <p:nvPr>
            <p:ph type="tbl" idx="1"/>
          </p:nvPr>
        </p:nvGraphicFramePr>
        <p:xfrm>
          <a:off x="228600" y="1398588"/>
          <a:ext cx="8686800" cy="5151436"/>
        </p:xfrm>
        <a:graphic>
          <a:graphicData uri="http://schemas.openxmlformats.org/drawingml/2006/table">
            <a:tbl>
              <a:tblPr/>
              <a:tblGrid>
                <a:gridCol w="762000"/>
                <a:gridCol w="1524000"/>
                <a:gridCol w="1371600"/>
                <a:gridCol w="1676400"/>
                <a:gridCol w="1600200"/>
                <a:gridCol w="1752600"/>
              </a:tblGrid>
              <a:tr h="944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Зохиогч</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Хэзээ</a:t>
                      </a:r>
                      <a:r>
                        <a:rPr kumimoji="0" lang="en-US" sz="2800" b="0" i="0" u="none" strike="noStrike" cap="none" normalizeH="0" baseline="0" dirty="0"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 </a:t>
                      </a: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бичсэн</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Эхний</a:t>
                      </a:r>
                      <a:r>
                        <a:rPr kumimoji="0" lang="en-US" sz="2800" b="0" i="0" u="none" strike="noStrike" cap="none" normalizeH="0" baseline="0" dirty="0"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 </a:t>
                      </a: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Хуулбар</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Хугацаа</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Хуулбар</a:t>
                      </a:r>
                      <a:r>
                        <a:rPr kumimoji="0" lang="en-US" sz="2800" b="0" i="0" u="none" strike="noStrike" cap="none" normalizeH="0" baseline="0" dirty="0"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 </a:t>
                      </a:r>
                      <a:r>
                        <a:rPr kumimoji="0" lang="en-US" sz="2800" b="0" i="0" u="none" strike="noStrike" cap="none" normalizeH="0" baseline="0" dirty="0" err="1" smtClean="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Тоо</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9449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Плато</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МЭӨ 347</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 </a:t>
                      </a: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900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a:t>
                      </a: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жил</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Катулл</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МЭӨ 54</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 </a:t>
                      </a: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1550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a:t>
                      </a: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жил</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Плини</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 </a:t>
                      </a: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113</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 </a:t>
                      </a: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850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a:t>
                      </a: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жил</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ШГ</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Паул</a:t>
                      </a: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 </a:t>
                      </a: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Лук</a:t>
                      </a: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 </a:t>
                      </a: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г.м</a:t>
                      </a: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 </a:t>
                      </a: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95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МЭ </a:t>
                      </a: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200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100 </a:t>
                      </a:r>
                      <a:r>
                        <a:rPr kumimoji="0" lang="en-US" sz="2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жил</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r>
            </a:tbl>
          </a:graphicData>
        </a:graphic>
      </p:graphicFrame>
      <p:sp>
        <p:nvSpPr>
          <p:cNvPr id="237614" name="Text Box 73"/>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rPr>
              <a:t>160</a:t>
            </a:r>
            <a:endParaRPr lang="en-US" sz="2000" b="1">
              <a:solidFill>
                <a:srgbClr val="FFFFFF"/>
              </a:solidFill>
            </a:endParaRPr>
          </a:p>
        </p:txBody>
      </p:sp>
      <p:sp>
        <p:nvSpPr>
          <p:cNvPr id="36938" name="Rectangle 74" descr="Brown marble"/>
          <p:cNvSpPr>
            <a:spLocks noChangeArrowheads="1"/>
          </p:cNvSpPr>
          <p:nvPr/>
        </p:nvSpPr>
        <p:spPr bwMode="auto">
          <a:xfrm>
            <a:off x="0" y="5049838"/>
            <a:ext cx="9144000" cy="18288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0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Uninspired Jewish Writings</a:t>
            </a:r>
          </a:p>
        </p:txBody>
      </p:sp>
      <p:sp>
        <p:nvSpPr>
          <p:cNvPr id="21510" name="Rectangle 6"/>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39619" name="Picture 7" descr="Nahal Seni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914400" y="0"/>
            <a:ext cx="82296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body" idx="1"/>
          </p:nvPr>
        </p:nvSpPr>
        <p:spPr>
          <a:xfrm>
            <a:off x="4211638" y="1828800"/>
            <a:ext cx="4932362" cy="3657600"/>
          </a:xfrm>
          <a:effectLst>
            <a:outerShdw blurRad="63500" dist="53882" dir="2700000" algn="ctr" rotWithShape="0">
              <a:srgbClr val="000000">
                <a:alpha val="74998"/>
              </a:srgbClr>
            </a:outerShdw>
          </a:effectLst>
        </p:spPr>
        <p:txBody>
          <a:bodyPr/>
          <a:lstStyle/>
          <a:p>
            <a:pPr marL="609600" indent="-609600" eaLnBrk="1" hangingPunct="1">
              <a:buFont typeface="Wingdings" charset="0"/>
              <a:buChar char="l"/>
              <a:defRPr/>
            </a:pPr>
            <a:r>
              <a:rPr lang="en-US" b="1" dirty="0" err="1" smtClean="0">
                <a:latin typeface="Arial" charset="0"/>
                <a:ea typeface="ＭＳ Ｐゴシック" charset="0"/>
                <a:cs typeface="ＭＳ Ｐゴシック" charset="0"/>
              </a:rPr>
              <a:t>Апокрифа</a:t>
            </a:r>
            <a:r>
              <a:rPr lang="en-US" b="1" dirty="0" smtClean="0">
                <a:latin typeface="Arial" charset="0"/>
                <a:ea typeface="ＭＳ Ｐゴシック" charset="0"/>
                <a:cs typeface="ＭＳ Ｐゴシック" charset="0"/>
              </a:rPr>
              <a:t>&amp; </a:t>
            </a:r>
            <a:r>
              <a:rPr lang="en-US" b="1" dirty="0" err="1" smtClean="0">
                <a:latin typeface="Arial" charset="0"/>
                <a:ea typeface="ＭＳ Ｐゴシック" charset="0"/>
                <a:cs typeface="ＭＳ Ｐゴシック" charset="0"/>
              </a:rPr>
              <a:t>Псюдопиграф</a:t>
            </a:r>
            <a:endParaRPr lang="en-US" b="1" dirty="0">
              <a:latin typeface="Arial" charset="0"/>
              <a:ea typeface="ＭＳ Ｐゴシック" charset="0"/>
              <a:cs typeface="ＭＳ Ｐゴシック" charset="0"/>
            </a:endParaRPr>
          </a:p>
          <a:p>
            <a:pPr marL="609600" indent="-609600" eaLnBrk="1" hangingPunct="1">
              <a:buFont typeface="Wingdings" charset="0"/>
              <a:buChar char="l"/>
              <a:defRPr/>
            </a:pPr>
            <a:r>
              <a:rPr lang="en-US" b="1" dirty="0" err="1" smtClean="0">
                <a:latin typeface="Arial" charset="0"/>
                <a:ea typeface="ＭＳ Ｐゴシック" charset="0"/>
                <a:cs typeface="ＭＳ Ｐゴシック" charset="0"/>
              </a:rPr>
              <a:t>Фило</a:t>
            </a:r>
            <a:endParaRPr lang="en-US" b="1" dirty="0">
              <a:latin typeface="Arial" charset="0"/>
              <a:ea typeface="ＭＳ Ｐゴシック" charset="0"/>
              <a:cs typeface="ＭＳ Ｐゴシック" charset="0"/>
            </a:endParaRPr>
          </a:p>
          <a:p>
            <a:pPr marL="609600" indent="-609600" eaLnBrk="1" hangingPunct="1">
              <a:buFont typeface="Wingdings" charset="0"/>
              <a:buChar char="l"/>
              <a:defRPr/>
            </a:pPr>
            <a:r>
              <a:rPr lang="en-US" b="1" dirty="0" err="1" smtClean="0">
                <a:latin typeface="Arial" charset="0"/>
                <a:ea typeface="ＭＳ Ｐゴシック" charset="0"/>
                <a:cs typeface="ＭＳ Ｐゴシック" charset="0"/>
              </a:rPr>
              <a:t>Раббиник</a:t>
            </a:r>
            <a:endParaRPr lang="en-US" b="1" dirty="0">
              <a:latin typeface="Arial" charset="0"/>
              <a:ea typeface="ＭＳ Ｐゴシック" charset="0"/>
              <a:cs typeface="ＭＳ Ｐゴシック" charset="0"/>
            </a:endParaRPr>
          </a:p>
          <a:p>
            <a:pPr marL="609600" indent="-609600" eaLnBrk="1" hangingPunct="1">
              <a:buFont typeface="Wingdings" charset="0"/>
              <a:buChar char="l"/>
              <a:defRPr/>
            </a:pPr>
            <a:r>
              <a:rPr lang="en-US" b="1" dirty="0" err="1" smtClean="0">
                <a:latin typeface="Arial" charset="0"/>
                <a:ea typeface="ＭＳ Ｐゴシック" charset="0"/>
                <a:cs typeface="ＭＳ Ｐゴシック" charset="0"/>
              </a:rPr>
              <a:t>Иосефүс</a:t>
            </a:r>
            <a:endParaRPr lang="en-US" b="1" dirty="0">
              <a:latin typeface="Arial" charset="0"/>
              <a:ea typeface="ＭＳ Ｐゴシック" charset="0"/>
              <a:cs typeface="ＭＳ Ｐゴシック" charset="0"/>
            </a:endParaRPr>
          </a:p>
          <a:p>
            <a:pPr marL="609600" indent="-609600" eaLnBrk="1" hangingPunct="1">
              <a:buFont typeface="Wingdings" charset="0"/>
              <a:buChar char="l"/>
              <a:defRPr/>
            </a:pPr>
            <a:r>
              <a:rPr lang="en-US" b="1" dirty="0" err="1" smtClean="0">
                <a:latin typeface="Arial" charset="0"/>
                <a:ea typeface="ＭＳ Ｐゴシック" charset="0"/>
                <a:cs typeface="ＭＳ Ｐゴシック" charset="0"/>
              </a:rPr>
              <a:t>Сөнөсөн</a:t>
            </a:r>
            <a:r>
              <a:rPr lang="en-US" b="1" dirty="0" smtClean="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Т</a:t>
            </a:r>
            <a:r>
              <a:rPr lang="en-US" b="1" dirty="0" err="1" smtClean="0">
                <a:latin typeface="Arial" charset="0"/>
                <a:ea typeface="ＭＳ Ｐゴシック" charset="0"/>
                <a:cs typeface="ＭＳ Ｐゴシック" charset="0"/>
              </a:rPr>
              <a:t>энгисийн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Хуйлмал</a:t>
            </a:r>
            <a:endParaRPr lang="en-US" b="1" dirty="0">
              <a:latin typeface="Arial" charset="0"/>
              <a:ea typeface="ＭＳ Ｐゴシック" charset="0"/>
              <a:cs typeface="ＭＳ Ｐゴシック" charset="0"/>
            </a:endParaRPr>
          </a:p>
        </p:txBody>
      </p:sp>
      <p:sp>
        <p:nvSpPr>
          <p:cNvPr id="21508"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smtClean="0">
                <a:solidFill>
                  <a:schemeClr val="tx2"/>
                </a:solidFill>
                <a:effectLst>
                  <a:outerShdw blurRad="38100" dist="38100" dir="2700000" algn="tl">
                    <a:srgbClr val="000000"/>
                  </a:outerShdw>
                </a:effectLst>
              </a:rPr>
              <a:t>Бусад</a:t>
            </a:r>
            <a:r>
              <a:rPr lang="en-US" sz="4400" dirty="0" smtClean="0">
                <a:solidFill>
                  <a:schemeClr val="tx2"/>
                </a:solidFill>
                <a:effectLst>
                  <a:outerShdw blurRad="38100" dist="38100" dir="2700000" algn="tl">
                    <a:srgbClr val="000000"/>
                  </a:outerShdw>
                </a:effectLst>
              </a:rPr>
              <a:t> </a:t>
            </a:r>
            <a:r>
              <a:rPr lang="en-US" sz="4400" dirty="0" err="1" smtClean="0">
                <a:solidFill>
                  <a:schemeClr val="tx2"/>
                </a:solidFill>
                <a:effectLst>
                  <a:outerShdw blurRad="38100" dist="38100" dir="2700000" algn="tl">
                    <a:srgbClr val="000000"/>
                  </a:outerShdw>
                </a:effectLst>
              </a:rPr>
              <a:t>Еврей</a:t>
            </a:r>
            <a:r>
              <a:rPr lang="en-US" sz="4400" dirty="0" smtClean="0">
                <a:solidFill>
                  <a:schemeClr val="tx2"/>
                </a:solidFill>
                <a:effectLst>
                  <a:outerShdw blurRad="38100" dist="38100" dir="2700000" algn="tl">
                    <a:srgbClr val="000000"/>
                  </a:outerShdw>
                </a:effectLst>
              </a:rPr>
              <a:t> </a:t>
            </a:r>
            <a:r>
              <a:rPr lang="en-US" sz="4400" dirty="0" err="1" smtClean="0">
                <a:solidFill>
                  <a:schemeClr val="tx2"/>
                </a:solidFill>
                <a:effectLst>
                  <a:outerShdw blurRad="38100" dist="38100" dir="2700000" algn="tl">
                    <a:srgbClr val="000000"/>
                  </a:outerShdw>
                </a:effectLst>
              </a:rPr>
              <a:t>бичээс</a:t>
            </a:r>
            <a:endParaRPr lang="en-US" sz="4400" dirty="0" smtClean="0">
              <a:solidFill>
                <a:schemeClr val="tx2"/>
              </a:solidFill>
              <a:effectLst>
                <a:outerShdw blurRad="38100" dist="38100" dir="2700000" algn="tl">
                  <a:srgbClr val="000000"/>
                </a:outerShdw>
              </a:effectLst>
            </a:endParaRPr>
          </a:p>
        </p:txBody>
      </p:sp>
      <p:sp>
        <p:nvSpPr>
          <p:cNvPr id="21512" name="Text Box 8"/>
          <p:cNvSpPr txBox="1">
            <a:spLocks noChangeArrowheads="1"/>
          </p:cNvSpPr>
          <p:nvPr/>
        </p:nvSpPr>
        <p:spPr bwMode="auto">
          <a:xfrm>
            <a:off x="7543800" y="76200"/>
            <a:ext cx="14890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sz="2400" b="1">
                <a:latin typeface="Arial" pitchFamily="22" charset="0"/>
                <a:ea typeface="+mn-ea"/>
                <a:cs typeface="+mn-cs"/>
              </a:rPr>
              <a:t>161-184b</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41666" name="Picture 6" descr="Sunset tree"/>
          <p:cNvPicPr>
            <a:picLocks noChangeAspect="1" noChangeArrowheads="1"/>
          </p:cNvPicPr>
          <p:nvPr/>
        </p:nvPicPr>
        <p:blipFill>
          <a:blip r:embed="rId3">
            <a:lum bright="-24000"/>
            <a:extLst>
              <a:ext uri="{28A0092B-C50C-407E-A947-70E740481C1C}">
                <a14:useLocalDpi xmlns:a14="http://schemas.microsoft.com/office/drawing/2010/main" val="0"/>
              </a:ext>
            </a:extLst>
          </a:blip>
          <a:srcRect b="5263"/>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idx="1"/>
          </p:nvPr>
        </p:nvSpPr>
        <p:spPr>
          <a:xfrm>
            <a:off x="990600" y="1676400"/>
            <a:ext cx="4114800" cy="2590800"/>
          </a:xfrm>
        </p:spPr>
        <p:txBody>
          <a:bodyPr/>
          <a:lstStyle/>
          <a:p>
            <a:pPr marL="609600" indent="-609600" eaLnBrk="1" hangingPunct="1">
              <a:defRPr/>
            </a:pPr>
            <a:r>
              <a:rPr lang="en-US" dirty="0" err="1" smtClean="0">
                <a:latin typeface="Arial" charset="0"/>
                <a:ea typeface="ＭＳ Ｐゴシック" charset="0"/>
                <a:cs typeface="ＭＳ Ｐゴシック" charset="0"/>
              </a:rPr>
              <a:t>Апокрифа</a:t>
            </a:r>
            <a:endParaRPr lang="en-US" dirty="0">
              <a:latin typeface="Arial" charset="0"/>
              <a:ea typeface="ＭＳ Ｐゴシック" charset="0"/>
              <a:cs typeface="ＭＳ Ｐゴシック" charset="0"/>
            </a:endParaRPr>
          </a:p>
          <a:p>
            <a:pPr marL="609600" indent="-609600" eaLnBrk="1" hangingPunct="1">
              <a:defRPr/>
            </a:pPr>
            <a:r>
              <a:rPr lang="en-US" dirty="0" err="1" smtClean="0">
                <a:latin typeface="Arial" charset="0"/>
                <a:ea typeface="ＭＳ Ｐゴシック" charset="0"/>
                <a:cs typeface="ＭＳ Ｐゴシック" charset="0"/>
              </a:rPr>
              <a:t>Апокалипс</a:t>
            </a:r>
            <a:endParaRPr lang="en-US" dirty="0">
              <a:latin typeface="Arial" charset="0"/>
              <a:ea typeface="ＭＳ Ｐゴシック" charset="0"/>
              <a:cs typeface="ＭＳ Ｐゴシック" charset="0"/>
            </a:endParaRPr>
          </a:p>
          <a:p>
            <a:pPr marL="609600" indent="-609600" eaLnBrk="1" hangingPunct="1">
              <a:defRPr/>
            </a:pPr>
            <a:r>
              <a:rPr lang="en-US" dirty="0" err="1" smtClean="0">
                <a:latin typeface="Arial" charset="0"/>
                <a:ea typeface="ＭＳ Ｐゴシック" charset="0"/>
                <a:cs typeface="ＭＳ Ｐゴシック" charset="0"/>
              </a:rPr>
              <a:t>Псюдопиграфа</a:t>
            </a:r>
            <a:endParaRPr lang="en-US" dirty="0">
              <a:latin typeface="Arial" charset="0"/>
              <a:ea typeface="ＭＳ Ｐゴシック" charset="0"/>
              <a:cs typeface="ＭＳ Ｐゴシック" charset="0"/>
            </a:endParaRPr>
          </a:p>
          <a:p>
            <a:pPr marL="609600" indent="-609600" eaLnBrk="1" hangingPunct="1">
              <a:defRPr/>
            </a:pPr>
            <a:r>
              <a:rPr lang="en-US" dirty="0" err="1" smtClean="0">
                <a:latin typeface="Arial" charset="0"/>
                <a:ea typeface="ＭＳ Ｐゴシック" charset="0"/>
                <a:cs typeface="ＭＳ Ｐゴシック" charset="0"/>
              </a:rPr>
              <a:t>Дэд</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каноны</a:t>
            </a:r>
            <a:endParaRPr lang="en-US" dirty="0">
              <a:latin typeface="Arial" charset="0"/>
              <a:ea typeface="ＭＳ Ｐゴシック" charset="0"/>
              <a:cs typeface="ＭＳ Ｐゴシック" charset="0"/>
            </a:endParaRPr>
          </a:p>
        </p:txBody>
      </p:sp>
      <p:sp>
        <p:nvSpPr>
          <p:cNvPr id="24580"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24581" name="Rectangle 5"/>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en-US" sz="4000" dirty="0" err="1" smtClean="0">
                <a:latin typeface="Arial" charset="0"/>
                <a:ea typeface="ＭＳ Ｐゴシック" charset="0"/>
                <a:cs typeface="ＭＳ Ｐゴシック" charset="0"/>
              </a:rPr>
              <a:t>Апокрифа</a:t>
            </a:r>
            <a:r>
              <a:rPr lang="en-US" sz="4000" dirty="0" smtClean="0">
                <a:latin typeface="Arial" charset="0"/>
                <a:ea typeface="ＭＳ Ｐゴシック" charset="0"/>
                <a:cs typeface="ＭＳ Ｐゴシック" charset="0"/>
              </a:rPr>
              <a:t> &amp; </a:t>
            </a:r>
            <a:r>
              <a:rPr lang="en-US" sz="4000" dirty="0" err="1" smtClean="0">
                <a:latin typeface="Arial" charset="0"/>
                <a:ea typeface="ＭＳ Ｐゴシック" charset="0"/>
                <a:cs typeface="ＭＳ Ｐゴシック" charset="0"/>
              </a:rPr>
              <a:t>Псюдопиграфа</a:t>
            </a:r>
            <a:endParaRPr lang="en-US" sz="4000" dirty="0">
              <a:latin typeface="Arial" charset="0"/>
              <a:ea typeface="ＭＳ Ｐゴシック" charset="0"/>
              <a:cs typeface="ＭＳ Ｐゴシック" charset="0"/>
            </a:endParaRPr>
          </a:p>
        </p:txBody>
      </p:sp>
      <p:sp>
        <p:nvSpPr>
          <p:cNvPr id="24585" name="Rectangle 9"/>
          <p:cNvSpPr>
            <a:spLocks noChangeArrowheads="1"/>
          </p:cNvSpPr>
          <p:nvPr/>
        </p:nvSpPr>
        <p:spPr bwMode="auto">
          <a:xfrm>
            <a:off x="4716463" y="1676400"/>
            <a:ext cx="4535487"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Нууцлагдсан</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Худал</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эмхэтгэл</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Илчлэгдсэн</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en-US" sz="3200" dirty="0" err="1">
                <a:effectLst>
                  <a:outerShdw blurRad="38100" dist="38100" dir="2700000" algn="tl">
                    <a:srgbClr val="000000"/>
                  </a:outerShdw>
                </a:effectLst>
              </a:rPr>
              <a:t>Хоёрдугаар</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канон</a:t>
            </a:r>
            <a:endParaRPr lang="en-US" sz="3200" dirty="0">
              <a:effectLst>
                <a:outerShdw blurRad="38100" dist="38100" dir="2700000" algn="tl">
                  <a:srgbClr val="000000"/>
                </a:outerShdw>
              </a:effectLst>
            </a:endParaRPr>
          </a:p>
        </p:txBody>
      </p:sp>
      <p:sp>
        <p:nvSpPr>
          <p:cNvPr id="241671"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
        <p:nvSpPr>
          <p:cNvPr id="24587" name="Text Box 11"/>
          <p:cNvSpPr txBox="1">
            <a:spLocks noChangeArrowheads="1"/>
          </p:cNvSpPr>
          <p:nvPr/>
        </p:nvSpPr>
        <p:spPr bwMode="auto">
          <a:xfrm>
            <a:off x="1263650" y="5867400"/>
            <a:ext cx="7269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Та дээрхийг зөв утгаар нь тохируулж чадах уу?</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checkerboard(across)">
                                      <p:cBhvr>
                                        <p:cTn id="11"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P spid="2458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43714" name="Picture 3" descr="Sunset tree"/>
          <p:cNvPicPr>
            <a:picLocks noChangeAspect="1" noChangeArrowheads="1"/>
          </p:cNvPicPr>
          <p:nvPr/>
        </p:nvPicPr>
        <p:blipFill>
          <a:blip r:embed="rId3">
            <a:lum bright="-24000"/>
            <a:extLst>
              <a:ext uri="{28A0092B-C50C-407E-A947-70E740481C1C}">
                <a14:useLocalDpi xmlns:a14="http://schemas.microsoft.com/office/drawing/2010/main" val="0"/>
              </a:ext>
            </a:extLst>
          </a:blip>
          <a:srcRect b="5263"/>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Grp="1" noChangeArrowheads="1"/>
          </p:cNvSpPr>
          <p:nvPr>
            <p:ph type="body" idx="1"/>
          </p:nvPr>
        </p:nvSpPr>
        <p:spPr>
          <a:xfrm>
            <a:off x="990600" y="1676400"/>
            <a:ext cx="4114800" cy="2590800"/>
          </a:xfrm>
        </p:spPr>
        <p:txBody>
          <a:bodyPr/>
          <a:lstStyle/>
          <a:p>
            <a:pPr marL="609600" indent="-609600" eaLnBrk="1" hangingPunct="1">
              <a:defRPr/>
            </a:pPr>
            <a:r>
              <a:rPr lang="en-US" dirty="0" err="1" smtClean="0">
                <a:latin typeface="Arial" charset="0"/>
                <a:ea typeface="ＭＳ Ｐゴシック" charset="0"/>
                <a:cs typeface="ＭＳ Ｐゴシック" charset="0"/>
              </a:rPr>
              <a:t>Апокрифа</a:t>
            </a:r>
            <a:endParaRPr lang="en-US" dirty="0">
              <a:latin typeface="Arial" charset="0"/>
              <a:ea typeface="ＭＳ Ｐゴシック" charset="0"/>
              <a:cs typeface="ＭＳ Ｐゴシック" charset="0"/>
            </a:endParaRPr>
          </a:p>
          <a:p>
            <a:pPr marL="609600" indent="-609600" eaLnBrk="1" hangingPunct="1">
              <a:defRPr/>
            </a:pPr>
            <a:r>
              <a:rPr lang="en-US" dirty="0" err="1">
                <a:latin typeface="Arial" charset="0"/>
                <a:ea typeface="ＭＳ Ｐゴシック" charset="0"/>
                <a:cs typeface="ＭＳ Ｐゴシック" charset="0"/>
              </a:rPr>
              <a:t>Апокалипс</a:t>
            </a:r>
            <a:endParaRPr lang="en-US" dirty="0">
              <a:latin typeface="Arial" charset="0"/>
              <a:ea typeface="ＭＳ Ｐゴシック" charset="0"/>
              <a:cs typeface="ＭＳ Ｐゴシック" charset="0"/>
            </a:endParaRPr>
          </a:p>
          <a:p>
            <a:pPr marL="609600" indent="-609600" eaLnBrk="1" hangingPunct="1">
              <a:defRPr/>
            </a:pPr>
            <a:r>
              <a:rPr lang="en-US" dirty="0" err="1">
                <a:latin typeface="Arial" charset="0"/>
                <a:ea typeface="ＭＳ Ｐゴシック" charset="0"/>
                <a:cs typeface="ＭＳ Ｐゴシック" charset="0"/>
              </a:rPr>
              <a:t>Псюдопиграфа</a:t>
            </a:r>
            <a:endParaRPr lang="en-US" dirty="0">
              <a:latin typeface="Arial" charset="0"/>
              <a:ea typeface="ＭＳ Ｐゴシック" charset="0"/>
              <a:cs typeface="ＭＳ Ｐゴシック" charset="0"/>
            </a:endParaRPr>
          </a:p>
          <a:p>
            <a:pPr marL="609600" indent="-609600" eaLnBrk="1" hangingPunct="1">
              <a:defRPr/>
            </a:pPr>
            <a:r>
              <a:rPr lang="en-US" dirty="0" err="1">
                <a:latin typeface="Arial" charset="0"/>
                <a:ea typeface="ＭＳ Ｐゴシック" charset="0"/>
                <a:cs typeface="ＭＳ Ｐゴシック" charset="0"/>
              </a:rPr>
              <a:t>Дэд</a:t>
            </a:r>
            <a:r>
              <a:rPr lang="en-US" dirty="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каноны</a:t>
            </a:r>
            <a:endParaRPr lang="en-US" dirty="0">
              <a:latin typeface="Arial" charset="0"/>
              <a:ea typeface="ＭＳ Ｐゴシック" charset="0"/>
              <a:cs typeface="ＭＳ Ｐゴシック" charset="0"/>
            </a:endParaRPr>
          </a:p>
        </p:txBody>
      </p:sp>
      <p:sp>
        <p:nvSpPr>
          <p:cNvPr id="64517" name="Text Box 5"/>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64518" name="Rectangle 6"/>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en-US" sz="4000" dirty="0" err="1" smtClean="0">
                <a:latin typeface="Arial" charset="0"/>
                <a:ea typeface="ＭＳ Ｐゴシック" charset="0"/>
                <a:cs typeface="ＭＳ Ｐゴシック" charset="0"/>
              </a:rPr>
              <a:t>Aпокрифа</a:t>
            </a:r>
            <a:r>
              <a:rPr lang="en-US" sz="4000" dirty="0" smtClean="0">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&amp; </a:t>
            </a:r>
            <a:r>
              <a:rPr lang="en-US" sz="4000" dirty="0" err="1" smtClean="0">
                <a:latin typeface="Arial" charset="0"/>
                <a:ea typeface="ＭＳ Ｐゴシック" charset="0"/>
                <a:cs typeface="ＭＳ Ｐゴシック" charset="0"/>
              </a:rPr>
              <a:t>Псюдопиграфа</a:t>
            </a:r>
            <a:endParaRPr lang="en-US" sz="4000" dirty="0">
              <a:latin typeface="Arial" charset="0"/>
              <a:ea typeface="ＭＳ Ｐゴシック" charset="0"/>
              <a:cs typeface="ＭＳ Ｐゴシック" charset="0"/>
            </a:endParaRPr>
          </a:p>
        </p:txBody>
      </p:sp>
      <p:sp>
        <p:nvSpPr>
          <p:cNvPr id="64521" name="Rectangle 9"/>
          <p:cNvSpPr>
            <a:spLocks noChangeArrowheads="1"/>
          </p:cNvSpPr>
          <p:nvPr/>
        </p:nvSpPr>
        <p:spPr bwMode="auto">
          <a:xfrm>
            <a:off x="5003800" y="1676400"/>
            <a:ext cx="41402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Нууцлагдсан</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Илчлэгдсэн</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Худал</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эмхэтгэл</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Хоёрдугаар</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канон</a:t>
            </a:r>
            <a:endParaRPr lang="en-US" sz="3200" dirty="0">
              <a:effectLst>
                <a:outerShdw blurRad="38100" dist="38100" dir="2700000" algn="tl">
                  <a:srgbClr val="000000"/>
                </a:outerShdw>
              </a:effectLst>
            </a:endParaRPr>
          </a:p>
        </p:txBody>
      </p:sp>
      <p:sp>
        <p:nvSpPr>
          <p:cNvPr id="243719"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5"/>
          <p:cNvSpPr>
            <a:spLocks noGrp="1" noChangeArrowheads="1"/>
          </p:cNvSpPr>
          <p:nvPr>
            <p:ph type="title" idx="4294967295"/>
          </p:nvPr>
        </p:nvSpPr>
        <p:spPr>
          <a:xfrm>
            <a:off x="0" y="6324600"/>
            <a:ext cx="9144000" cy="533400"/>
          </a:xfrm>
        </p:spPr>
        <p:txBody>
          <a:bodyPr/>
          <a:lstStyle/>
          <a:p>
            <a:pPr eaLnBrk="1" hangingPunct="1"/>
            <a:r>
              <a:rPr lang="en-US" sz="3600">
                <a:solidFill>
                  <a:schemeClr val="bg1"/>
                </a:solidFill>
                <a:latin typeface="Arial" charset="0"/>
                <a:ea typeface="ＭＳ Ｐゴシック" charset="0"/>
                <a:cs typeface="Arial" charset="0"/>
              </a:rPr>
              <a:t>Библийн номын тавиур</a:t>
            </a:r>
          </a:p>
        </p:txBody>
      </p:sp>
      <p:pic>
        <p:nvPicPr>
          <p:cNvPr id="245762" name="Picture 1" descr="O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25425"/>
            <a:ext cx="5334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2" descr="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527550"/>
            <a:ext cx="5334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1" name="Text Box 5"/>
          <p:cNvSpPr txBox="1">
            <a:spLocks noChangeArrowheads="1"/>
          </p:cNvSpPr>
          <p:nvPr/>
        </p:nvSpPr>
        <p:spPr bwMode="auto">
          <a:xfrm>
            <a:off x="-247650" y="4438650"/>
            <a:ext cx="9525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err="1">
                <a:solidFill>
                  <a:schemeClr val="bg1"/>
                </a:solidFill>
                <a:latin typeface="Arial"/>
                <a:ea typeface="+mn-ea"/>
                <a:cs typeface="Arial"/>
              </a:rPr>
              <a:t>Апокрифа</a:t>
            </a:r>
            <a:r>
              <a:rPr lang="en-US" sz="2400" b="1" dirty="0">
                <a:solidFill>
                  <a:schemeClr val="bg1"/>
                </a:solidFill>
                <a:latin typeface="Arial"/>
                <a:ea typeface="+mn-ea"/>
                <a:cs typeface="Arial"/>
              </a:rPr>
              <a:t> - </a:t>
            </a:r>
            <a:r>
              <a:rPr lang="en-US" sz="2400" b="1" dirty="0" err="1">
                <a:solidFill>
                  <a:schemeClr val="bg1"/>
                </a:solidFill>
                <a:latin typeface="Arial"/>
                <a:ea typeface="+mn-ea"/>
                <a:cs typeface="Arial"/>
              </a:rPr>
              <a:t>Псюдопиграфа</a:t>
            </a:r>
            <a:r>
              <a:rPr lang="en-US" sz="2400" b="1" dirty="0">
                <a:solidFill>
                  <a:schemeClr val="bg1"/>
                </a:solidFill>
                <a:latin typeface="Arial"/>
                <a:ea typeface="+mn-ea"/>
                <a:cs typeface="Arial"/>
              </a:rPr>
              <a:t> - СТХ</a:t>
            </a:r>
          </a:p>
        </p:txBody>
      </p:sp>
      <p:sp>
        <p:nvSpPr>
          <p:cNvPr id="247810" name="Rectangle 6"/>
          <p:cNvSpPr>
            <a:spLocks noGrp="1" noChangeArrowheads="1"/>
          </p:cNvSpPr>
          <p:nvPr>
            <p:ph type="title" idx="4294967295"/>
          </p:nvPr>
        </p:nvSpPr>
        <p:spPr>
          <a:xfrm>
            <a:off x="7162800" y="3124200"/>
            <a:ext cx="1981200" cy="2971800"/>
          </a:xfrm>
        </p:spPr>
        <p:txBody>
          <a:bodyPr/>
          <a:lstStyle/>
          <a:p>
            <a:pPr eaLnBrk="1" hangingPunct="1"/>
            <a:r>
              <a:rPr lang="en-US" sz="3200">
                <a:solidFill>
                  <a:schemeClr val="bg1"/>
                </a:solidFill>
                <a:latin typeface="Arial" charset="0"/>
                <a:ea typeface="ＭＳ Ｐゴシック" charset="0"/>
                <a:cs typeface="Arial" charset="0"/>
              </a:rPr>
              <a:t>Тэдний тохирох байршил</a:t>
            </a:r>
          </a:p>
        </p:txBody>
      </p:sp>
      <p:pic>
        <p:nvPicPr>
          <p:cNvPr id="247811" name="Picture 1" descr="O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80963"/>
            <a:ext cx="5334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2" descr="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5032375"/>
            <a:ext cx="5334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1000" fill="hold"/>
                                        <p:tgtEl>
                                          <p:spTgt spid="137221"/>
                                        </p:tgtEl>
                                        <p:attrNameLst>
                                          <p:attrName>ppt_w</p:attrName>
                                        </p:attrNameLst>
                                      </p:cBhvr>
                                      <p:tavLst>
                                        <p:tav tm="0">
                                          <p:val>
                                            <p:fltVal val="0"/>
                                          </p:val>
                                        </p:tav>
                                        <p:tav tm="100000">
                                          <p:val>
                                            <p:strVal val="#ppt_w"/>
                                          </p:val>
                                        </p:tav>
                                      </p:tavLst>
                                    </p:anim>
                                    <p:anim calcmode="lin" valueType="num">
                                      <p:cBhvr>
                                        <p:cTn id="8" dur="1000" fill="hold"/>
                                        <p:tgtEl>
                                          <p:spTgt spid="137221"/>
                                        </p:tgtEl>
                                        <p:attrNameLst>
                                          <p:attrName>ppt_h</p:attrName>
                                        </p:attrNameLst>
                                      </p:cBhvr>
                                      <p:tavLst>
                                        <p:tav tm="0">
                                          <p:val>
                                            <p:fltVal val="0"/>
                                          </p:val>
                                        </p:tav>
                                        <p:tav tm="100000">
                                          <p:val>
                                            <p:strVal val="#ppt_h"/>
                                          </p:val>
                                        </p:tav>
                                      </p:tavLst>
                                    </p:anim>
                                    <p:animEffect transition="in" filter="fade">
                                      <p:cBhvr>
                                        <p:cTn id="9"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descr="Papyrus"/>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spcBef>
                <a:spcPct val="20000"/>
              </a:spcBef>
              <a:buFontTx/>
              <a:buChar char="•"/>
            </a:pPr>
            <a:endParaRPr lang="en-US" sz="2400">
              <a:latin typeface="Times New Roman" charset="0"/>
            </a:endParaRPr>
          </a:p>
        </p:txBody>
      </p:sp>
      <p:pic>
        <p:nvPicPr>
          <p:cNvPr id="249858" name="Picture 4" descr="ca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9550"/>
            <a:ext cx="3810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5"/>
          <p:cNvSpPr txBox="1">
            <a:spLocks noChangeArrowheads="1"/>
          </p:cNvSpPr>
          <p:nvPr/>
        </p:nvSpPr>
        <p:spPr bwMode="auto">
          <a:xfrm>
            <a:off x="228600" y="304800"/>
            <a:ext cx="8534400" cy="56324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1146175" indent="-1146175" eaLnBrk="1" hangingPunct="1">
              <a:defRPr/>
            </a:pPr>
            <a:r>
              <a:rPr lang="en-US" sz="4000" b="1" dirty="0" err="1">
                <a:latin typeface="Times New Roman" pitchFamily="22" charset="0"/>
                <a:ea typeface="+mn-ea"/>
                <a:cs typeface="+mn-cs"/>
              </a:rPr>
              <a:t>Хуучин</a:t>
            </a:r>
            <a:r>
              <a:rPr lang="en-US" sz="4000" b="1" dirty="0">
                <a:latin typeface="Times New Roman" pitchFamily="22" charset="0"/>
                <a:ea typeface="+mn-ea"/>
                <a:cs typeface="+mn-cs"/>
              </a:rPr>
              <a:t> </a:t>
            </a:r>
            <a:r>
              <a:rPr lang="en-US" sz="4000" b="1" dirty="0" err="1">
                <a:latin typeface="Times New Roman" pitchFamily="22" charset="0"/>
                <a:ea typeface="+mn-ea"/>
                <a:cs typeface="+mn-cs"/>
              </a:rPr>
              <a:t>үеийнхнийг</a:t>
            </a:r>
            <a:r>
              <a:rPr lang="en-US" sz="4000" b="1" dirty="0">
                <a:latin typeface="Times New Roman" pitchFamily="22" charset="0"/>
                <a:ea typeface="+mn-ea"/>
                <a:cs typeface="+mn-cs"/>
              </a:rPr>
              <a:t> </a:t>
            </a:r>
          </a:p>
          <a:p>
            <a:pPr marL="1146175" indent="-1146175" eaLnBrk="1" hangingPunct="1">
              <a:defRPr/>
            </a:pPr>
            <a:r>
              <a:rPr lang="en-US" sz="4000" b="1" dirty="0" err="1">
                <a:latin typeface="Times New Roman" pitchFamily="22" charset="0"/>
                <a:ea typeface="+mn-ea"/>
                <a:cs typeface="+mn-cs"/>
              </a:rPr>
              <a:t>бодож</a:t>
            </a:r>
            <a:r>
              <a:rPr lang="en-US" sz="4000" b="1" dirty="0">
                <a:latin typeface="Times New Roman" pitchFamily="22" charset="0"/>
                <a:ea typeface="+mn-ea"/>
                <a:cs typeface="+mn-cs"/>
              </a:rPr>
              <a:t> </a:t>
            </a:r>
            <a:r>
              <a:rPr lang="en-US" sz="4000" b="1" dirty="0" err="1">
                <a:latin typeface="Times New Roman" pitchFamily="22" charset="0"/>
                <a:ea typeface="+mn-ea"/>
                <a:cs typeface="+mn-cs"/>
              </a:rPr>
              <a:t>үз</a:t>
            </a:r>
            <a:r>
              <a:rPr lang="en-US" sz="4000" b="1" dirty="0">
                <a:latin typeface="Times New Roman" pitchFamily="22" charset="0"/>
                <a:ea typeface="+mn-ea"/>
                <a:cs typeface="+mn-cs"/>
              </a:rPr>
              <a:t>: </a:t>
            </a:r>
            <a:r>
              <a:rPr lang="en-US" sz="4000" b="1" dirty="0" err="1">
                <a:latin typeface="Times New Roman" pitchFamily="22" charset="0"/>
                <a:ea typeface="+mn-ea"/>
                <a:cs typeface="+mn-cs"/>
              </a:rPr>
              <a:t>хэн</a:t>
            </a:r>
            <a:r>
              <a:rPr lang="en-US" sz="4000" b="1" dirty="0">
                <a:latin typeface="Times New Roman" pitchFamily="22" charset="0"/>
                <a:ea typeface="+mn-ea"/>
                <a:cs typeface="+mn-cs"/>
              </a:rPr>
              <a:t> </a:t>
            </a:r>
            <a:r>
              <a:rPr lang="en-US" sz="4000" b="1" dirty="0" err="1">
                <a:latin typeface="Times New Roman" pitchFamily="22" charset="0"/>
                <a:ea typeface="+mn-ea"/>
                <a:cs typeface="+mn-cs"/>
              </a:rPr>
              <a:t>нэгэн</a:t>
            </a:r>
            <a:r>
              <a:rPr lang="en-US" sz="4000" b="1" dirty="0">
                <a:latin typeface="Times New Roman" pitchFamily="22" charset="0"/>
                <a:ea typeface="+mn-ea"/>
                <a:cs typeface="+mn-cs"/>
              </a:rPr>
              <a:t> </a:t>
            </a:r>
          </a:p>
          <a:p>
            <a:pPr marL="1146175" indent="-1146175" eaLnBrk="1" hangingPunct="1">
              <a:defRPr/>
            </a:pPr>
            <a:r>
              <a:rPr lang="en-US" sz="4000" b="1" dirty="0" err="1">
                <a:latin typeface="Times New Roman" pitchFamily="22" charset="0"/>
                <a:ea typeface="+mn-ea"/>
                <a:cs typeface="+mn-cs"/>
              </a:rPr>
              <a:t>Эзэнд</a:t>
            </a:r>
            <a:r>
              <a:rPr lang="en-US" sz="4000" b="1" dirty="0">
                <a:latin typeface="Times New Roman" pitchFamily="22" charset="0"/>
                <a:ea typeface="+mn-ea"/>
                <a:cs typeface="+mn-cs"/>
              </a:rPr>
              <a:t> </a:t>
            </a:r>
            <a:r>
              <a:rPr lang="en-US" sz="4000" b="1" dirty="0" err="1">
                <a:latin typeface="Times New Roman" pitchFamily="22" charset="0"/>
                <a:ea typeface="+mn-ea"/>
                <a:cs typeface="+mn-cs"/>
              </a:rPr>
              <a:t>найдаад</a:t>
            </a:r>
            <a:r>
              <a:rPr lang="en-US" sz="4000" b="1" dirty="0">
                <a:latin typeface="Times New Roman" pitchFamily="22" charset="0"/>
                <a:ea typeface="+mn-ea"/>
                <a:cs typeface="+mn-cs"/>
              </a:rPr>
              <a:t> </a:t>
            </a:r>
            <a:r>
              <a:rPr lang="en-US" sz="4000" b="1" dirty="0" err="1">
                <a:latin typeface="Times New Roman" pitchFamily="22" charset="0"/>
                <a:ea typeface="+mn-ea"/>
                <a:cs typeface="+mn-cs"/>
              </a:rPr>
              <a:t>сэтгэл</a:t>
            </a:r>
            <a:endParaRPr lang="en-US" sz="4000" b="1" dirty="0">
              <a:latin typeface="Times New Roman" pitchFamily="22" charset="0"/>
              <a:ea typeface="+mn-ea"/>
              <a:cs typeface="+mn-cs"/>
            </a:endParaRPr>
          </a:p>
          <a:p>
            <a:pPr marL="1146175" indent="-1146175" eaLnBrk="1" hangingPunct="1">
              <a:defRPr/>
            </a:pPr>
            <a:r>
              <a:rPr lang="en-US" sz="4000" b="1" dirty="0" err="1">
                <a:latin typeface="Times New Roman" pitchFamily="22" charset="0"/>
                <a:ea typeface="+mn-ea"/>
                <a:cs typeface="+mn-cs"/>
              </a:rPr>
              <a:t>гонсгор</a:t>
            </a:r>
            <a:r>
              <a:rPr lang="en-US" sz="4000" b="1" dirty="0">
                <a:latin typeface="Times New Roman" pitchFamily="22" charset="0"/>
                <a:ea typeface="+mn-ea"/>
                <a:cs typeface="+mn-cs"/>
              </a:rPr>
              <a:t> </a:t>
            </a:r>
            <a:r>
              <a:rPr lang="en-US" sz="4000" b="1" dirty="0" err="1">
                <a:latin typeface="Times New Roman" pitchFamily="22" charset="0"/>
                <a:ea typeface="+mn-ea"/>
                <a:cs typeface="+mn-cs"/>
              </a:rPr>
              <a:t>үлдсэн</a:t>
            </a:r>
            <a:r>
              <a:rPr lang="en-US" sz="4000" b="1" dirty="0">
                <a:latin typeface="Times New Roman" pitchFamily="22" charset="0"/>
                <a:ea typeface="+mn-ea"/>
                <a:cs typeface="+mn-cs"/>
              </a:rPr>
              <a:t> </a:t>
            </a:r>
            <a:r>
              <a:rPr lang="en-US" sz="4000" b="1" dirty="0" err="1">
                <a:latin typeface="Times New Roman" pitchFamily="22" charset="0"/>
                <a:ea typeface="+mn-ea"/>
                <a:cs typeface="+mn-cs"/>
              </a:rPr>
              <a:t>үү</a:t>
            </a:r>
            <a:r>
              <a:rPr lang="en-US" sz="4000" b="1" dirty="0">
                <a:latin typeface="Times New Roman" pitchFamily="22" charset="0"/>
                <a:ea typeface="+mn-ea"/>
                <a:cs typeface="+mn-cs"/>
              </a:rPr>
              <a:t>?</a:t>
            </a:r>
          </a:p>
          <a:p>
            <a:pPr marL="1146175" indent="-1146175" eaLnBrk="1" hangingPunct="1">
              <a:defRPr/>
            </a:pPr>
            <a:r>
              <a:rPr lang="en-US" sz="4000" b="1" dirty="0" err="1">
                <a:latin typeface="Times New Roman" pitchFamily="22" charset="0"/>
                <a:ea typeface="+mn-ea"/>
                <a:cs typeface="+mn-cs"/>
              </a:rPr>
              <a:t>Эсвэл</a:t>
            </a:r>
            <a:r>
              <a:rPr lang="en-US" sz="4000" b="1" dirty="0">
                <a:latin typeface="Times New Roman" pitchFamily="22" charset="0"/>
                <a:ea typeface="+mn-ea"/>
                <a:cs typeface="+mn-cs"/>
              </a:rPr>
              <a:t> </a:t>
            </a:r>
            <a:r>
              <a:rPr lang="en-US" sz="4000" b="1" dirty="0" err="1">
                <a:latin typeface="Times New Roman" pitchFamily="22" charset="0"/>
                <a:ea typeface="+mn-ea"/>
                <a:cs typeface="+mn-cs"/>
              </a:rPr>
              <a:t>хэн</a:t>
            </a:r>
            <a:r>
              <a:rPr lang="en-US" sz="4000" b="1" dirty="0">
                <a:latin typeface="Times New Roman" pitchFamily="22" charset="0"/>
                <a:ea typeface="+mn-ea"/>
                <a:cs typeface="+mn-cs"/>
              </a:rPr>
              <a:t> </a:t>
            </a:r>
            <a:r>
              <a:rPr lang="en-US" sz="4000" b="1" dirty="0" err="1">
                <a:latin typeface="Times New Roman" pitchFamily="22" charset="0"/>
                <a:ea typeface="+mn-ea"/>
                <a:cs typeface="+mn-cs"/>
              </a:rPr>
              <a:t>нэгэн</a:t>
            </a:r>
            <a:r>
              <a:rPr lang="en-US" sz="4000" b="1" dirty="0">
                <a:latin typeface="Times New Roman" pitchFamily="22" charset="0"/>
                <a:ea typeface="+mn-ea"/>
                <a:cs typeface="+mn-cs"/>
              </a:rPr>
              <a:t> </a:t>
            </a:r>
            <a:r>
              <a:rPr lang="en-US" sz="4000" b="1" dirty="0" err="1">
                <a:latin typeface="Times New Roman" pitchFamily="22" charset="0"/>
                <a:ea typeface="+mn-ea"/>
                <a:cs typeface="+mn-cs"/>
              </a:rPr>
              <a:t>Эзэнээс</a:t>
            </a:r>
            <a:endParaRPr lang="en-US" sz="4000" b="1" dirty="0">
              <a:latin typeface="Times New Roman" pitchFamily="22" charset="0"/>
              <a:ea typeface="+mn-ea"/>
              <a:cs typeface="+mn-cs"/>
            </a:endParaRPr>
          </a:p>
          <a:p>
            <a:pPr marL="1146175" indent="-1146175" eaLnBrk="1" hangingPunct="1">
              <a:defRPr/>
            </a:pPr>
            <a:r>
              <a:rPr lang="ru-RU" sz="4000" b="1" dirty="0" err="1">
                <a:latin typeface="Times New Roman" pitchFamily="22" charset="0"/>
                <a:ea typeface="+mn-ea"/>
                <a:cs typeface="+mn-cs"/>
              </a:rPr>
              <a:t>эмээхүй</a:t>
            </a:r>
            <a:r>
              <a:rPr lang="ru-RU" sz="4000" b="1" dirty="0">
                <a:latin typeface="Times New Roman" pitchFamily="22" charset="0"/>
                <a:ea typeface="+mn-ea"/>
                <a:cs typeface="+mn-cs"/>
              </a:rPr>
              <a:t> дор </a:t>
            </a:r>
            <a:r>
              <a:rPr lang="ru-RU" sz="4000" b="1" dirty="0" err="1">
                <a:latin typeface="Times New Roman" pitchFamily="22" charset="0"/>
                <a:ea typeface="+mn-ea"/>
                <a:cs typeface="+mn-cs"/>
              </a:rPr>
              <a:t>амьдраад</a:t>
            </a:r>
            <a:r>
              <a:rPr lang="ru-RU" sz="4000" b="1" dirty="0">
                <a:latin typeface="Times New Roman" pitchFamily="22" charset="0"/>
                <a:ea typeface="+mn-ea"/>
                <a:cs typeface="+mn-cs"/>
              </a:rPr>
              <a:t> </a:t>
            </a:r>
            <a:r>
              <a:rPr lang="ru-RU" sz="4000" b="1" dirty="0" err="1">
                <a:latin typeface="Times New Roman" pitchFamily="22" charset="0"/>
                <a:ea typeface="+mn-ea"/>
                <a:cs typeface="+mn-cs"/>
              </a:rPr>
              <a:t>Түүнд</a:t>
            </a:r>
            <a:endParaRPr lang="ru-RU" sz="4000" b="1" dirty="0">
              <a:latin typeface="Times New Roman" pitchFamily="22" charset="0"/>
              <a:ea typeface="+mn-ea"/>
              <a:cs typeface="+mn-cs"/>
            </a:endParaRPr>
          </a:p>
          <a:p>
            <a:pPr marL="1146175" indent="-1146175" eaLnBrk="1" hangingPunct="1">
              <a:defRPr/>
            </a:pPr>
            <a:r>
              <a:rPr lang="ru-RU" sz="4000" b="1" dirty="0" err="1">
                <a:latin typeface="Times New Roman" pitchFamily="22" charset="0"/>
                <a:ea typeface="+mn-ea"/>
                <a:cs typeface="+mn-cs"/>
              </a:rPr>
              <a:t>хаягдсан</a:t>
            </a:r>
            <a:r>
              <a:rPr lang="ru-RU" sz="4000" b="1" dirty="0">
                <a:latin typeface="Times New Roman" pitchFamily="22" charset="0"/>
                <a:ea typeface="+mn-ea"/>
                <a:cs typeface="+mn-cs"/>
              </a:rPr>
              <a:t> </a:t>
            </a:r>
            <a:r>
              <a:rPr lang="ru-RU" sz="4000" b="1" dirty="0" err="1">
                <a:latin typeface="Times New Roman" pitchFamily="22" charset="0"/>
                <a:ea typeface="+mn-ea"/>
                <a:cs typeface="+mn-cs"/>
              </a:rPr>
              <a:t>уу</a:t>
            </a:r>
            <a:r>
              <a:rPr lang="en-US" sz="4000" b="1" dirty="0">
                <a:latin typeface="Times New Roman" pitchFamily="22" charset="0"/>
                <a:ea typeface="+mn-ea"/>
                <a:cs typeface="+mn-cs"/>
              </a:rPr>
              <a:t>?</a:t>
            </a:r>
          </a:p>
          <a:p>
            <a:pPr marL="1146175" indent="-1146175" eaLnBrk="1" hangingPunct="1">
              <a:defRPr/>
            </a:pPr>
            <a:r>
              <a:rPr lang="en-US" sz="4000" b="1" dirty="0" err="1">
                <a:latin typeface="Times New Roman" pitchFamily="22" charset="0"/>
                <a:ea typeface="+mn-ea"/>
                <a:cs typeface="+mn-cs"/>
              </a:rPr>
              <a:t>Эсвэл</a:t>
            </a:r>
            <a:r>
              <a:rPr lang="en-US" sz="4000" b="1" dirty="0">
                <a:latin typeface="Times New Roman" pitchFamily="22" charset="0"/>
                <a:ea typeface="+mn-ea"/>
                <a:cs typeface="+mn-cs"/>
              </a:rPr>
              <a:t> </a:t>
            </a:r>
            <a:r>
              <a:rPr lang="en-US" sz="4000" b="1" dirty="0" err="1">
                <a:latin typeface="Times New Roman" pitchFamily="22" charset="0"/>
                <a:ea typeface="+mn-ea"/>
                <a:cs typeface="+mn-cs"/>
              </a:rPr>
              <a:t>хэн</a:t>
            </a:r>
            <a:r>
              <a:rPr lang="en-US" sz="4000" b="1" dirty="0">
                <a:latin typeface="Times New Roman" pitchFamily="22" charset="0"/>
                <a:ea typeface="+mn-ea"/>
                <a:cs typeface="+mn-cs"/>
              </a:rPr>
              <a:t> </a:t>
            </a:r>
            <a:r>
              <a:rPr lang="en-US" sz="4000" b="1" dirty="0" err="1">
                <a:latin typeface="Times New Roman" pitchFamily="22" charset="0"/>
                <a:ea typeface="+mn-ea"/>
                <a:cs typeface="+mn-cs"/>
              </a:rPr>
              <a:t>нэгэн</a:t>
            </a:r>
            <a:r>
              <a:rPr lang="en-US" sz="4000" b="1" dirty="0">
                <a:latin typeface="Times New Roman" pitchFamily="22" charset="0"/>
                <a:ea typeface="+mn-ea"/>
                <a:cs typeface="+mn-cs"/>
              </a:rPr>
              <a:t> </a:t>
            </a:r>
            <a:r>
              <a:rPr lang="en-US" sz="4000" b="1" dirty="0" err="1">
                <a:latin typeface="Times New Roman" pitchFamily="22" charset="0"/>
                <a:ea typeface="+mn-ea"/>
                <a:cs typeface="+mn-cs"/>
              </a:rPr>
              <a:t>Түүнийг</a:t>
            </a:r>
            <a:r>
              <a:rPr lang="en-US" sz="4000" b="1" dirty="0">
                <a:latin typeface="Times New Roman" pitchFamily="22" charset="0"/>
                <a:ea typeface="+mn-ea"/>
                <a:cs typeface="+mn-cs"/>
              </a:rPr>
              <a:t> </a:t>
            </a:r>
            <a:r>
              <a:rPr lang="en-US" sz="4000" b="1" dirty="0" err="1">
                <a:latin typeface="Times New Roman" pitchFamily="22" charset="0"/>
                <a:ea typeface="+mn-ea"/>
                <a:cs typeface="+mn-cs"/>
              </a:rPr>
              <a:t>дуудаад</a:t>
            </a:r>
            <a:endParaRPr lang="en-US" sz="4000" b="1" dirty="0">
              <a:latin typeface="Times New Roman" pitchFamily="22" charset="0"/>
              <a:ea typeface="+mn-ea"/>
              <a:cs typeface="+mn-cs"/>
            </a:endParaRPr>
          </a:p>
          <a:p>
            <a:pPr marL="1146175" indent="-1146175" eaLnBrk="1" hangingPunct="1">
              <a:defRPr/>
            </a:pPr>
            <a:r>
              <a:rPr lang="en-US" sz="4000" b="1" dirty="0" err="1">
                <a:latin typeface="Times New Roman" pitchFamily="22" charset="0"/>
                <a:ea typeface="+mn-ea"/>
                <a:cs typeface="+mn-cs"/>
              </a:rPr>
              <a:t>үл</a:t>
            </a:r>
            <a:r>
              <a:rPr lang="en-US" sz="4000" b="1" dirty="0">
                <a:latin typeface="Times New Roman" pitchFamily="22" charset="0"/>
                <a:ea typeface="+mn-ea"/>
                <a:cs typeface="+mn-cs"/>
              </a:rPr>
              <a:t> </a:t>
            </a:r>
            <a:r>
              <a:rPr lang="en-US" sz="4000" b="1" dirty="0" err="1">
                <a:latin typeface="Times New Roman" pitchFamily="22" charset="0"/>
                <a:ea typeface="+mn-ea"/>
                <a:cs typeface="+mn-cs"/>
              </a:rPr>
              <a:t>тоомсорлогдсон</a:t>
            </a:r>
            <a:r>
              <a:rPr lang="en-US" sz="4000" b="1" dirty="0">
                <a:latin typeface="Times New Roman" pitchFamily="22" charset="0"/>
                <a:ea typeface="+mn-ea"/>
                <a:cs typeface="+mn-cs"/>
              </a:rPr>
              <a:t> </a:t>
            </a:r>
            <a:r>
              <a:rPr lang="en-US" sz="4000" b="1" dirty="0" err="1">
                <a:latin typeface="Times New Roman" pitchFamily="22" charset="0"/>
                <a:ea typeface="+mn-ea"/>
                <a:cs typeface="+mn-cs"/>
              </a:rPr>
              <a:t>уу</a:t>
            </a:r>
            <a:r>
              <a:rPr lang="en-US" sz="4000" b="1" dirty="0">
                <a:latin typeface="Times New Roman" pitchFamily="22" charset="0"/>
                <a:ea typeface="+mn-ea"/>
                <a:cs typeface="+mn-cs"/>
              </a:rPr>
              <a:t>?</a:t>
            </a:r>
          </a:p>
        </p:txBody>
      </p:sp>
      <p:sp>
        <p:nvSpPr>
          <p:cNvPr id="133126" name="Rectangle 6"/>
          <p:cNvSpPr>
            <a:spLocks noGrp="1" noChangeArrowheads="1"/>
          </p:cNvSpPr>
          <p:nvPr>
            <p:ph type="title" idx="4294967295"/>
          </p:nvPr>
        </p:nvSpPr>
        <p:spPr>
          <a:xfrm>
            <a:off x="4800600" y="6278563"/>
            <a:ext cx="4343400" cy="579437"/>
          </a:xfrm>
          <a:effectLst>
            <a:outerShdw blurRad="63500" dist="38099" dir="2700000" algn="ctr" rotWithShape="0">
              <a:schemeClr val="bg1">
                <a:alpha val="74998"/>
              </a:schemeClr>
            </a:outerShdw>
          </a:effectLst>
        </p:spPr>
        <p:txBody>
          <a:bodyPr anchor="t">
            <a:spAutoFit/>
          </a:bodyPr>
          <a:lstStyle/>
          <a:p>
            <a:pPr eaLnBrk="1" hangingPunct="1">
              <a:defRPr/>
            </a:pPr>
            <a:r>
              <a:rPr lang="en-US" sz="3200" b="1" dirty="0" err="1" smtClean="0">
                <a:solidFill>
                  <a:schemeClr val="tx1"/>
                </a:solidFill>
                <a:ea typeface="ＭＳ Ｐゴシック" pitchFamily="22" charset="-128"/>
                <a:cs typeface="ＭＳ Ｐゴシック" pitchFamily="22" charset="-128"/>
              </a:rPr>
              <a:t>Сирах</a:t>
            </a:r>
            <a:r>
              <a:rPr lang="en-US" sz="3200" b="1" dirty="0" smtClean="0">
                <a:solidFill>
                  <a:schemeClr val="tx1"/>
                </a:solidFill>
                <a:ea typeface="ＭＳ Ｐゴシック" pitchFamily="22" charset="-128"/>
                <a:cs typeface="ＭＳ Ｐゴシック" pitchFamily="22" charset="-128"/>
              </a:rPr>
              <a:t> </a:t>
            </a:r>
            <a:r>
              <a:rPr lang="en-US" sz="3200" b="1" dirty="0">
                <a:solidFill>
                  <a:schemeClr val="tx1"/>
                </a:solidFill>
                <a:ea typeface="ＭＳ Ｐゴシック" pitchFamily="22" charset="-128"/>
                <a:cs typeface="ＭＳ Ｐゴシック" pitchFamily="22" charset="-128"/>
              </a:rPr>
              <a:t>2:</a:t>
            </a:r>
            <a:r>
              <a:rPr lang="en-US" sz="3200" b="1" dirty="0" smtClean="0">
                <a:solidFill>
                  <a:schemeClr val="tx1"/>
                </a:solidFill>
                <a:ea typeface="ＭＳ Ｐゴシック" pitchFamily="22" charset="-128"/>
                <a:cs typeface="ＭＳ Ｐゴシック" pitchFamily="22" charset="-128"/>
              </a:rPr>
              <a:t>10</a:t>
            </a:r>
            <a:endParaRPr lang="en-US" sz="3200" b="1" dirty="0">
              <a:solidFill>
                <a:schemeClr val="tx1"/>
              </a:solidFill>
              <a:ea typeface="ＭＳ Ｐゴシック" pitchFamily="22" charset="-128"/>
              <a:cs typeface="ＭＳ Ｐゴシック" pitchFamily="22"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anim calcmode="lin" valueType="num">
                                      <p:cBhvr additive="base">
                                        <p:cTn id="7" dur="500" fill="hold"/>
                                        <p:tgtEl>
                                          <p:spTgt spid="133126"/>
                                        </p:tgtEl>
                                        <p:attrNameLst>
                                          <p:attrName>ppt_x</p:attrName>
                                        </p:attrNameLst>
                                      </p:cBhvr>
                                      <p:tavLst>
                                        <p:tav tm="0">
                                          <p:val>
                                            <p:strVal val="#ppt_x"/>
                                          </p:val>
                                        </p:tav>
                                        <p:tav tm="100000">
                                          <p:val>
                                            <p:strVal val="#ppt_x"/>
                                          </p:val>
                                        </p:tav>
                                      </p:tavLst>
                                    </p:anim>
                                    <p:anim calcmode="lin" valueType="num">
                                      <p:cBhvr additive="base">
                                        <p:cTn id="8" dur="500" fill="hold"/>
                                        <p:tgtEl>
                                          <p:spTgt spid="13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36513" y="26988"/>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a:effectLst>
                <a:outerShdw blurRad="38100" dist="38100" dir="2700000" algn="tl">
                  <a:srgbClr val="FFFFFF"/>
                </a:outerShdw>
              </a:effectLst>
              <a:latin typeface="Arial"/>
              <a:ea typeface="+mn-ea"/>
              <a:cs typeface="Arial"/>
            </a:endParaRPr>
          </a:p>
        </p:txBody>
      </p:sp>
      <p:sp>
        <p:nvSpPr>
          <p:cNvPr id="139267" name="Text Box 3"/>
          <p:cNvSpPr txBox="1">
            <a:spLocks noChangeArrowheads="1"/>
          </p:cNvSpPr>
          <p:nvPr/>
        </p:nvSpPr>
        <p:spPr bwMode="auto">
          <a:xfrm>
            <a:off x="64008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150</a:t>
            </a:r>
          </a:p>
        </p:txBody>
      </p:sp>
      <p:sp>
        <p:nvSpPr>
          <p:cNvPr id="139268" name="Text Box 4"/>
          <p:cNvSpPr txBox="1">
            <a:spLocks noChangeArrowheads="1"/>
          </p:cNvSpPr>
          <p:nvPr/>
        </p:nvSpPr>
        <p:spPr bwMode="auto">
          <a:xfrm>
            <a:off x="35052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300</a:t>
            </a:r>
          </a:p>
        </p:txBody>
      </p:sp>
      <p:sp>
        <p:nvSpPr>
          <p:cNvPr id="139269" name="Text Box 5"/>
          <p:cNvSpPr txBox="1">
            <a:spLocks noChangeArrowheads="1"/>
          </p:cNvSpPr>
          <p:nvPr/>
        </p:nvSpPr>
        <p:spPr bwMode="auto">
          <a:xfrm>
            <a:off x="1524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400</a:t>
            </a:r>
          </a:p>
        </p:txBody>
      </p:sp>
      <p:sp>
        <p:nvSpPr>
          <p:cNvPr id="139270" name="Text Box 6"/>
          <p:cNvSpPr txBox="1">
            <a:spLocks noChangeArrowheads="1"/>
          </p:cNvSpPr>
          <p:nvPr/>
        </p:nvSpPr>
        <p:spPr bwMode="auto">
          <a:xfrm>
            <a:off x="55245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450</a:t>
            </a:r>
          </a:p>
        </p:txBody>
      </p:sp>
      <p:sp>
        <p:nvSpPr>
          <p:cNvPr id="139271" name="Text Box 7"/>
          <p:cNvSpPr txBox="1">
            <a:spLocks noChangeArrowheads="1"/>
          </p:cNvSpPr>
          <p:nvPr/>
        </p:nvSpPr>
        <p:spPr bwMode="auto">
          <a:xfrm>
            <a:off x="8382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a:solidFill>
                  <a:schemeClr val="bg1"/>
                </a:solidFill>
                <a:latin typeface="Arial"/>
                <a:ea typeface="+mn-ea"/>
                <a:cs typeface="Arial"/>
              </a:rPr>
              <a:t> AD</a:t>
            </a:r>
          </a:p>
        </p:txBody>
      </p:sp>
      <p:sp>
        <p:nvSpPr>
          <p:cNvPr id="139272" name="Text Box 8"/>
          <p:cNvSpPr txBox="1">
            <a:spLocks noChangeArrowheads="1"/>
          </p:cNvSpPr>
          <p:nvPr/>
        </p:nvSpPr>
        <p:spPr bwMode="auto">
          <a:xfrm>
            <a:off x="25146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350</a:t>
            </a:r>
          </a:p>
        </p:txBody>
      </p:sp>
      <p:sp>
        <p:nvSpPr>
          <p:cNvPr id="139273" name="Text Box 9"/>
          <p:cNvSpPr txBox="1">
            <a:spLocks noChangeArrowheads="1"/>
          </p:cNvSpPr>
          <p:nvPr/>
        </p:nvSpPr>
        <p:spPr bwMode="auto">
          <a:xfrm>
            <a:off x="4352925"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2 5 0 </a:t>
            </a:r>
          </a:p>
        </p:txBody>
      </p:sp>
      <p:sp>
        <p:nvSpPr>
          <p:cNvPr id="139274" name="Text Box 10"/>
          <p:cNvSpPr txBox="1">
            <a:spLocks noChangeArrowheads="1"/>
          </p:cNvSpPr>
          <p:nvPr/>
        </p:nvSpPr>
        <p:spPr bwMode="auto">
          <a:xfrm>
            <a:off x="5391150"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2 0 0 </a:t>
            </a:r>
          </a:p>
        </p:txBody>
      </p:sp>
      <p:sp>
        <p:nvSpPr>
          <p:cNvPr id="139275" name="Text Box 11"/>
          <p:cNvSpPr txBox="1">
            <a:spLocks noChangeArrowheads="1"/>
          </p:cNvSpPr>
          <p:nvPr/>
        </p:nvSpPr>
        <p:spPr bwMode="auto">
          <a:xfrm>
            <a:off x="73914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100</a:t>
            </a:r>
          </a:p>
        </p:txBody>
      </p:sp>
      <p:sp>
        <p:nvSpPr>
          <p:cNvPr id="139276" name="Text Box 12"/>
          <p:cNvSpPr txBox="1">
            <a:spLocks noChangeArrowheads="1"/>
          </p:cNvSpPr>
          <p:nvPr/>
        </p:nvSpPr>
        <p:spPr bwMode="auto">
          <a:xfrm>
            <a:off x="0" y="26352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99FF99"/>
                </a:solidFill>
                <a:latin typeface="Arial"/>
                <a:ea typeface="+mn-ea"/>
                <a:cs typeface="Arial"/>
              </a:rPr>
              <a:t>Перс</a:t>
            </a:r>
            <a:r>
              <a:rPr lang="en-US" sz="3200" b="1" dirty="0">
                <a:solidFill>
                  <a:srgbClr val="99FF99"/>
                </a:solidFill>
                <a:latin typeface="Arial"/>
                <a:ea typeface="+mn-ea"/>
                <a:cs typeface="Arial"/>
              </a:rPr>
              <a:t>   539-331</a:t>
            </a:r>
          </a:p>
        </p:txBody>
      </p:sp>
      <p:sp>
        <p:nvSpPr>
          <p:cNvPr id="139277" name="Text Box 13"/>
          <p:cNvSpPr txBox="1">
            <a:spLocks noChangeArrowheads="1"/>
          </p:cNvSpPr>
          <p:nvPr/>
        </p:nvSpPr>
        <p:spPr bwMode="auto">
          <a:xfrm>
            <a:off x="2971800" y="26352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Arial"/>
                <a:ea typeface="+mn-ea"/>
                <a:cs typeface="Arial"/>
              </a:rPr>
              <a:t>Грек</a:t>
            </a:r>
            <a:r>
              <a:rPr lang="en-US" sz="3200" b="1" dirty="0">
                <a:solidFill>
                  <a:schemeClr val="bg1"/>
                </a:solidFill>
                <a:latin typeface="Arial"/>
                <a:ea typeface="+mn-ea"/>
                <a:cs typeface="Arial"/>
              </a:rPr>
              <a:t> 331-143</a:t>
            </a:r>
          </a:p>
        </p:txBody>
      </p:sp>
      <p:sp>
        <p:nvSpPr>
          <p:cNvPr id="139279" name="Text Box 15"/>
          <p:cNvSpPr txBox="1">
            <a:spLocks noChangeArrowheads="1"/>
          </p:cNvSpPr>
          <p:nvPr/>
        </p:nvSpPr>
        <p:spPr bwMode="auto">
          <a:xfrm>
            <a:off x="7499350" y="26352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33CCFF"/>
                </a:solidFill>
                <a:latin typeface="Arial"/>
                <a:ea typeface="+mn-ea"/>
                <a:cs typeface="Arial"/>
              </a:rPr>
              <a:t>Ромын</a:t>
            </a:r>
            <a:r>
              <a:rPr lang="en-US" sz="3200" b="1" dirty="0">
                <a:solidFill>
                  <a:srgbClr val="33CCFF"/>
                </a:solidFill>
                <a:latin typeface="Arial"/>
                <a:ea typeface="+mn-ea"/>
                <a:cs typeface="Arial"/>
              </a:rPr>
              <a:t> 63-</a:t>
            </a:r>
          </a:p>
        </p:txBody>
      </p:sp>
      <p:grpSp>
        <p:nvGrpSpPr>
          <p:cNvPr id="251918" name="Group 16"/>
          <p:cNvGrpSpPr>
            <a:grpSpLocks/>
          </p:cNvGrpSpPr>
          <p:nvPr/>
        </p:nvGrpSpPr>
        <p:grpSpPr bwMode="auto">
          <a:xfrm>
            <a:off x="304800" y="3200400"/>
            <a:ext cx="8763000" cy="350838"/>
            <a:chOff x="192" y="1947"/>
            <a:chExt cx="5520" cy="530"/>
          </a:xfrm>
        </p:grpSpPr>
        <p:sp>
          <p:nvSpPr>
            <p:cNvPr id="139281"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51936" name="Group 18"/>
            <p:cNvGrpSpPr>
              <a:grpSpLocks/>
            </p:cNvGrpSpPr>
            <p:nvPr/>
          </p:nvGrpSpPr>
          <p:grpSpPr bwMode="auto">
            <a:xfrm>
              <a:off x="192" y="1947"/>
              <a:ext cx="5208" cy="530"/>
              <a:chOff x="192" y="1947"/>
              <a:chExt cx="5208" cy="530"/>
            </a:xfrm>
          </p:grpSpPr>
          <p:grpSp>
            <p:nvGrpSpPr>
              <p:cNvPr id="251937" name="Group 19"/>
              <p:cNvGrpSpPr>
                <a:grpSpLocks/>
              </p:cNvGrpSpPr>
              <p:nvPr/>
            </p:nvGrpSpPr>
            <p:grpSpPr bwMode="auto">
              <a:xfrm>
                <a:off x="468" y="1947"/>
                <a:ext cx="4932" cy="528"/>
                <a:chOff x="468" y="1918"/>
                <a:chExt cx="4932" cy="528"/>
              </a:xfrm>
            </p:grpSpPr>
            <p:sp>
              <p:nvSpPr>
                <p:cNvPr id="139284"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5"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6"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7"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8"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9"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0"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1"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2"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3"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4"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5"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6"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7"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8"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9"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300"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sp>
            <p:nvSpPr>
              <p:cNvPr id="139301"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grpSp>
      <p:sp>
        <p:nvSpPr>
          <p:cNvPr id="139302"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304"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5"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6"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7" name="Text Box 43"/>
          <p:cNvSpPr txBox="1">
            <a:spLocks noChangeArrowheads="1"/>
          </p:cNvSpPr>
          <p:nvPr/>
        </p:nvSpPr>
        <p:spPr bwMode="auto">
          <a:xfrm rot="18872959">
            <a:off x="4367213" y="16716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Arial"/>
                <a:ea typeface="+mn-ea"/>
                <a:cs typeface="Arial"/>
              </a:rPr>
              <a:t>Селеүцид</a:t>
            </a:r>
            <a:r>
              <a:rPr lang="en-US" sz="3200" b="1" dirty="0">
                <a:solidFill>
                  <a:schemeClr val="bg1"/>
                </a:solidFill>
                <a:latin typeface="Arial"/>
                <a:ea typeface="+mn-ea"/>
                <a:cs typeface="Arial"/>
              </a:rPr>
              <a:t> 198-143</a:t>
            </a:r>
          </a:p>
        </p:txBody>
      </p:sp>
      <p:sp>
        <p:nvSpPr>
          <p:cNvPr id="139308" name="Text Box 44"/>
          <p:cNvSpPr txBox="1">
            <a:spLocks noChangeArrowheads="1"/>
          </p:cNvSpPr>
          <p:nvPr/>
        </p:nvSpPr>
        <p:spPr bwMode="auto">
          <a:xfrm rot="19019601">
            <a:off x="3124200" y="14668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Arial"/>
                <a:ea typeface="+mn-ea"/>
                <a:cs typeface="Arial"/>
              </a:rPr>
              <a:t>Птолеми</a:t>
            </a:r>
            <a:r>
              <a:rPr lang="en-US" sz="3200" b="1" dirty="0">
                <a:solidFill>
                  <a:schemeClr val="bg1"/>
                </a:solidFill>
                <a:latin typeface="Arial"/>
                <a:ea typeface="+mn-ea"/>
                <a:cs typeface="Arial"/>
              </a:rPr>
              <a:t> 301-198</a:t>
            </a:r>
          </a:p>
        </p:txBody>
      </p:sp>
      <p:sp>
        <p:nvSpPr>
          <p:cNvPr id="139310"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11"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12" name="Text Box 48"/>
          <p:cNvSpPr txBox="1">
            <a:spLocks noChangeArrowheads="1"/>
          </p:cNvSpPr>
          <p:nvPr/>
        </p:nvSpPr>
        <p:spPr bwMode="auto">
          <a:xfrm>
            <a:off x="76200" y="4800600"/>
            <a:ext cx="3810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err="1">
                <a:solidFill>
                  <a:srgbClr val="FFFFFF"/>
                </a:solidFill>
                <a:latin typeface="Arial"/>
                <a:ea typeface="+mn-ea"/>
                <a:cs typeface="Arial"/>
              </a:rPr>
              <a:t>Сократ</a:t>
            </a:r>
            <a:r>
              <a:rPr lang="en-US" sz="2800" b="1" dirty="0">
                <a:solidFill>
                  <a:srgbClr val="FFFFFF"/>
                </a:solidFill>
                <a:latin typeface="Arial"/>
                <a:ea typeface="+mn-ea"/>
                <a:cs typeface="Arial"/>
              </a:rPr>
              <a:t> 470-399</a:t>
            </a:r>
          </a:p>
        </p:txBody>
      </p:sp>
      <p:sp>
        <p:nvSpPr>
          <p:cNvPr id="139313" name="Text Box 49"/>
          <p:cNvSpPr txBox="1">
            <a:spLocks noChangeArrowheads="1"/>
          </p:cNvSpPr>
          <p:nvPr/>
        </p:nvSpPr>
        <p:spPr bwMode="auto">
          <a:xfrm>
            <a:off x="304800" y="5268913"/>
            <a:ext cx="3429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err="1">
                <a:solidFill>
                  <a:srgbClr val="FFFFFF"/>
                </a:solidFill>
                <a:latin typeface="Arial"/>
                <a:ea typeface="+mn-ea"/>
                <a:cs typeface="Arial"/>
              </a:rPr>
              <a:t>Плато</a:t>
            </a:r>
            <a:r>
              <a:rPr lang="en-US" sz="2800" b="1" dirty="0">
                <a:solidFill>
                  <a:srgbClr val="FFFFFF"/>
                </a:solidFill>
                <a:latin typeface="Arial"/>
                <a:ea typeface="+mn-ea"/>
                <a:cs typeface="Arial"/>
              </a:rPr>
              <a:t> 427-347</a:t>
            </a:r>
          </a:p>
        </p:txBody>
      </p:sp>
      <p:sp>
        <p:nvSpPr>
          <p:cNvPr id="139314" name="Text Box 50"/>
          <p:cNvSpPr txBox="1">
            <a:spLocks noChangeArrowheads="1"/>
          </p:cNvSpPr>
          <p:nvPr/>
        </p:nvSpPr>
        <p:spPr bwMode="auto">
          <a:xfrm>
            <a:off x="1358900" y="6202363"/>
            <a:ext cx="3429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err="1">
                <a:solidFill>
                  <a:srgbClr val="FFFFFF"/>
                </a:solidFill>
                <a:latin typeface="Arial"/>
                <a:ea typeface="+mn-ea"/>
                <a:cs typeface="Arial"/>
              </a:rPr>
              <a:t>Епикур</a:t>
            </a:r>
            <a:r>
              <a:rPr lang="en-US" sz="2800" b="1" dirty="0">
                <a:solidFill>
                  <a:srgbClr val="FFFFFF"/>
                </a:solidFill>
                <a:latin typeface="Arial"/>
                <a:ea typeface="+mn-ea"/>
                <a:cs typeface="Arial"/>
              </a:rPr>
              <a:t> 340-271</a:t>
            </a:r>
          </a:p>
        </p:txBody>
      </p:sp>
      <p:sp>
        <p:nvSpPr>
          <p:cNvPr id="139315" name="Text Box 51"/>
          <p:cNvSpPr txBox="1">
            <a:spLocks noChangeArrowheads="1"/>
          </p:cNvSpPr>
          <p:nvPr/>
        </p:nvSpPr>
        <p:spPr bwMode="auto">
          <a:xfrm>
            <a:off x="322263" y="5735638"/>
            <a:ext cx="3817937"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err="1">
                <a:solidFill>
                  <a:srgbClr val="FFFFFF"/>
                </a:solidFill>
                <a:latin typeface="Arial"/>
                <a:ea typeface="+mn-ea"/>
                <a:cs typeface="Arial"/>
              </a:rPr>
              <a:t>Аристотель</a:t>
            </a:r>
            <a:r>
              <a:rPr lang="en-US" sz="2800" b="1" dirty="0">
                <a:solidFill>
                  <a:srgbClr val="FFFFFF"/>
                </a:solidFill>
                <a:latin typeface="Arial"/>
                <a:ea typeface="+mn-ea"/>
                <a:cs typeface="Arial"/>
              </a:rPr>
              <a:t> 384-322</a:t>
            </a:r>
          </a:p>
        </p:txBody>
      </p:sp>
      <p:sp>
        <p:nvSpPr>
          <p:cNvPr id="139316" name="Text Box 52"/>
          <p:cNvSpPr txBox="1">
            <a:spLocks noChangeArrowheads="1"/>
          </p:cNvSpPr>
          <p:nvPr/>
        </p:nvSpPr>
        <p:spPr bwMode="auto">
          <a:xfrm>
            <a:off x="6934200" y="53340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err="1">
                <a:solidFill>
                  <a:srgbClr val="FFFFFF"/>
                </a:solidFill>
                <a:latin typeface="Arial"/>
                <a:ea typeface="+mn-ea"/>
                <a:cs typeface="Arial"/>
              </a:rPr>
              <a:t>Лукрети</a:t>
            </a:r>
            <a:r>
              <a:rPr lang="en-US" sz="2800" b="1" dirty="0">
                <a:solidFill>
                  <a:srgbClr val="FFFFFF"/>
                </a:solidFill>
                <a:latin typeface="Arial"/>
                <a:ea typeface="+mn-ea"/>
                <a:cs typeface="Arial"/>
              </a:rPr>
              <a:t> 98-55</a:t>
            </a:r>
          </a:p>
        </p:txBody>
      </p:sp>
      <p:sp>
        <p:nvSpPr>
          <p:cNvPr id="139317" name="Rectangle 53"/>
          <p:cNvSpPr>
            <a:spLocks noGrp="1" noChangeArrowheads="1"/>
          </p:cNvSpPr>
          <p:nvPr>
            <p:ph type="title" idx="4294967295"/>
          </p:nvPr>
        </p:nvSpPr>
        <p:spPr>
          <a:xfrm>
            <a:off x="4114800" y="6400800"/>
            <a:ext cx="5334000" cy="40005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2000" b="1" dirty="0" err="1" smtClean="0">
                <a:solidFill>
                  <a:schemeClr val="bg1"/>
                </a:solidFill>
                <a:latin typeface="Arial"/>
                <a:ea typeface="ＭＳ Ｐゴシック" charset="0"/>
                <a:cs typeface="Arial"/>
              </a:rPr>
              <a:t>Грек</a:t>
            </a:r>
            <a:r>
              <a:rPr lang="en-US" sz="2000" b="1" dirty="0" smtClean="0">
                <a:solidFill>
                  <a:schemeClr val="bg1"/>
                </a:solidFill>
                <a:latin typeface="Arial"/>
                <a:ea typeface="ＭＳ Ｐゴシック" charset="0"/>
                <a:cs typeface="Arial"/>
              </a:rPr>
              <a:t> </a:t>
            </a:r>
            <a:r>
              <a:rPr lang="en-US" sz="2000" b="1" dirty="0" err="1" smtClean="0">
                <a:solidFill>
                  <a:schemeClr val="bg1"/>
                </a:solidFill>
                <a:latin typeface="Arial"/>
                <a:ea typeface="ＭＳ Ｐゴシック" charset="0"/>
                <a:cs typeface="Arial"/>
              </a:rPr>
              <a:t>гүн</a:t>
            </a:r>
            <a:r>
              <a:rPr lang="en-US" sz="2000" b="1" dirty="0" smtClean="0">
                <a:solidFill>
                  <a:schemeClr val="bg1"/>
                </a:solidFill>
                <a:latin typeface="Arial"/>
                <a:ea typeface="ＭＳ Ｐゴシック" charset="0"/>
                <a:cs typeface="Arial"/>
              </a:rPr>
              <a:t> </a:t>
            </a:r>
            <a:r>
              <a:rPr lang="en-US" sz="2000" b="1" dirty="0" err="1" smtClean="0">
                <a:solidFill>
                  <a:schemeClr val="bg1"/>
                </a:solidFill>
                <a:latin typeface="Arial"/>
                <a:ea typeface="ＭＳ Ｐゴシック" charset="0"/>
                <a:cs typeface="Arial"/>
              </a:rPr>
              <a:t>ухаанчдын</a:t>
            </a:r>
            <a:r>
              <a:rPr lang="en-US" sz="2000" b="1" dirty="0" smtClean="0">
                <a:solidFill>
                  <a:schemeClr val="bg1"/>
                </a:solidFill>
                <a:latin typeface="Arial"/>
                <a:ea typeface="ＭＳ Ｐゴシック" charset="0"/>
                <a:cs typeface="Arial"/>
              </a:rPr>
              <a:t> </a:t>
            </a:r>
            <a:r>
              <a:rPr lang="en-US" sz="2000" b="1" dirty="0" err="1" smtClean="0">
                <a:solidFill>
                  <a:schemeClr val="bg1"/>
                </a:solidFill>
                <a:latin typeface="Arial"/>
                <a:ea typeface="ＭＳ Ｐゴシック" charset="0"/>
                <a:cs typeface="Arial"/>
              </a:rPr>
              <a:t>цагалбар</a:t>
            </a:r>
            <a:endParaRPr lang="en-US" sz="3200" b="1" dirty="0">
              <a:solidFill>
                <a:schemeClr val="bg1"/>
              </a:solidFill>
              <a:latin typeface="Arial"/>
              <a:ea typeface="ＭＳ Ｐゴシック" charset="0"/>
              <a:cs typeface="Arial"/>
            </a:endParaRPr>
          </a:p>
        </p:txBody>
      </p:sp>
      <p:sp>
        <p:nvSpPr>
          <p:cNvPr id="54" name="Text Box 14"/>
          <p:cNvSpPr txBox="1">
            <a:spLocks noChangeArrowheads="1"/>
          </p:cNvSpPr>
          <p:nvPr/>
        </p:nvSpPr>
        <p:spPr bwMode="auto">
          <a:xfrm>
            <a:off x="4643438" y="263525"/>
            <a:ext cx="2919412"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FFFF00"/>
                </a:solidFill>
                <a:latin typeface="Arial"/>
                <a:ea typeface="+mn-ea"/>
                <a:cs typeface="Arial"/>
              </a:rPr>
              <a:t>Хасмоний</a:t>
            </a:r>
            <a:r>
              <a:rPr lang="en-US" sz="3200" b="1" dirty="0">
                <a:solidFill>
                  <a:srgbClr val="FFFF00"/>
                </a:solidFill>
                <a:latin typeface="Arial"/>
                <a:ea typeface="+mn-ea"/>
                <a:cs typeface="Arial"/>
              </a:rPr>
              <a:t/>
            </a:r>
            <a:br>
              <a:rPr lang="en-US" sz="3200" b="1" dirty="0">
                <a:solidFill>
                  <a:srgbClr val="FFFF00"/>
                </a:solidFill>
                <a:latin typeface="Arial"/>
                <a:ea typeface="+mn-ea"/>
                <a:cs typeface="Arial"/>
              </a:rPr>
            </a:br>
            <a:r>
              <a:rPr lang="en-US" sz="3200" b="1" dirty="0">
                <a:solidFill>
                  <a:srgbClr val="FFFF00"/>
                </a:solidFill>
                <a:latin typeface="Arial"/>
                <a:ea typeface="+mn-ea"/>
                <a:cs typeface="Arial"/>
              </a:rPr>
              <a:t>143-63</a:t>
            </a:r>
          </a:p>
        </p:txBody>
      </p:sp>
      <p:sp>
        <p:nvSpPr>
          <p:cNvPr id="251934" name="Text Box 10"/>
          <p:cNvSpPr txBox="1">
            <a:spLocks noChangeArrowheads="1"/>
          </p:cNvSpPr>
          <p:nvPr/>
        </p:nvSpPr>
        <p:spPr bwMode="auto">
          <a:xfrm>
            <a:off x="8639175" y="0"/>
            <a:ext cx="4699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95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312"/>
                                        </p:tgtEl>
                                        <p:attrNameLst>
                                          <p:attrName>style.visibility</p:attrName>
                                        </p:attrNameLst>
                                      </p:cBhvr>
                                      <p:to>
                                        <p:strVal val="visible"/>
                                      </p:to>
                                    </p:set>
                                    <p:animEffect transition="in" filter="dissolve">
                                      <p:cBhvr>
                                        <p:cTn id="7" dur="500"/>
                                        <p:tgtEl>
                                          <p:spTgt spid="139312"/>
                                        </p:tgtEl>
                                      </p:cBhvr>
                                    </p:animEffect>
                                  </p:childTnLst>
                                </p:cTn>
                              </p:par>
                            </p:childTnLst>
                          </p:cTn>
                        </p:par>
                        <p:par>
                          <p:cTn id="8" fill="hold" nodeType="afterGroup">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39313"/>
                                        </p:tgtEl>
                                        <p:attrNameLst>
                                          <p:attrName>style.visibility</p:attrName>
                                        </p:attrNameLst>
                                      </p:cBhvr>
                                      <p:to>
                                        <p:strVal val="visible"/>
                                      </p:to>
                                    </p:set>
                                    <p:animEffect transition="in" filter="dissolve">
                                      <p:cBhvr>
                                        <p:cTn id="11" dur="500"/>
                                        <p:tgtEl>
                                          <p:spTgt spid="139313"/>
                                        </p:tgtEl>
                                      </p:cBhvr>
                                    </p:animEffect>
                                  </p:childTnLst>
                                </p:cTn>
                              </p:par>
                            </p:childTnLst>
                          </p:cTn>
                        </p:par>
                        <p:par>
                          <p:cTn id="12" fill="hold" nodeType="afterGroup">
                            <p:stCondLst>
                              <p:cond delay="2500"/>
                            </p:stCondLst>
                            <p:childTnLst>
                              <p:par>
                                <p:cTn id="13" presetID="9" presetClass="entr" presetSubtype="0" fill="hold" grpId="0" nodeType="afterEffect">
                                  <p:stCondLst>
                                    <p:cond delay="1500"/>
                                  </p:stCondLst>
                                  <p:childTnLst>
                                    <p:set>
                                      <p:cBhvr>
                                        <p:cTn id="14" dur="1" fill="hold">
                                          <p:stCondLst>
                                            <p:cond delay="0"/>
                                          </p:stCondLst>
                                        </p:cTn>
                                        <p:tgtEl>
                                          <p:spTgt spid="139315"/>
                                        </p:tgtEl>
                                        <p:attrNameLst>
                                          <p:attrName>style.visibility</p:attrName>
                                        </p:attrNameLst>
                                      </p:cBhvr>
                                      <p:to>
                                        <p:strVal val="visible"/>
                                      </p:to>
                                    </p:set>
                                    <p:animEffect transition="in" filter="dissolve">
                                      <p:cBhvr>
                                        <p:cTn id="15" dur="500"/>
                                        <p:tgtEl>
                                          <p:spTgt spid="139315"/>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9314"/>
                                        </p:tgtEl>
                                        <p:attrNameLst>
                                          <p:attrName>style.visibility</p:attrName>
                                        </p:attrNameLst>
                                      </p:cBhvr>
                                      <p:to>
                                        <p:strVal val="visible"/>
                                      </p:to>
                                    </p:set>
                                    <p:animEffect transition="in" filter="dissolve">
                                      <p:cBhvr>
                                        <p:cTn id="19" dur="500"/>
                                        <p:tgtEl>
                                          <p:spTgt spid="139314"/>
                                        </p:tgtEl>
                                      </p:cBhvr>
                                    </p:animEffect>
                                  </p:childTnLst>
                                </p:cTn>
                              </p:par>
                            </p:childTnLst>
                          </p:cTn>
                        </p:par>
                        <p:par>
                          <p:cTn id="20" fill="hold" nodeType="afterGroup">
                            <p:stCondLst>
                              <p:cond delay="7000"/>
                            </p:stCondLst>
                            <p:childTnLst>
                              <p:par>
                                <p:cTn id="21" presetID="9" presetClass="entr" presetSubtype="0" fill="hold" grpId="0" nodeType="afterEffect">
                                  <p:stCondLst>
                                    <p:cond delay="2000"/>
                                  </p:stCondLst>
                                  <p:childTnLst>
                                    <p:set>
                                      <p:cBhvr>
                                        <p:cTn id="22" dur="1" fill="hold">
                                          <p:stCondLst>
                                            <p:cond delay="0"/>
                                          </p:stCondLst>
                                        </p:cTn>
                                        <p:tgtEl>
                                          <p:spTgt spid="139316"/>
                                        </p:tgtEl>
                                        <p:attrNameLst>
                                          <p:attrName>style.visibility</p:attrName>
                                        </p:attrNameLst>
                                      </p:cBhvr>
                                      <p:to>
                                        <p:strVal val="visible"/>
                                      </p:to>
                                    </p:set>
                                    <p:animEffect transition="in" filter="dissolve">
                                      <p:cBhvr>
                                        <p:cTn id="23" dur="500"/>
                                        <p:tgtEl>
                                          <p:spTgt spid="13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2" grpId="0"/>
      <p:bldP spid="139313" grpId="0"/>
      <p:bldP spid="139314" grpId="0"/>
      <p:bldP spid="139315" grpId="0"/>
      <p:bldP spid="1393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a:effectLst>
                <a:outerShdw blurRad="38100" dist="38100" dir="2700000" algn="tl">
                  <a:srgbClr val="FFFFFF"/>
                </a:outerShdw>
              </a:effectLst>
              <a:latin typeface="Arial"/>
              <a:ea typeface="+mn-ea"/>
              <a:cs typeface="Arial"/>
            </a:endParaRPr>
          </a:p>
        </p:txBody>
      </p:sp>
      <p:sp>
        <p:nvSpPr>
          <p:cNvPr id="140291" name="Text Box 3"/>
          <p:cNvSpPr txBox="1">
            <a:spLocks noChangeArrowheads="1"/>
          </p:cNvSpPr>
          <p:nvPr/>
        </p:nvSpPr>
        <p:spPr bwMode="auto">
          <a:xfrm>
            <a:off x="64008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150</a:t>
            </a:r>
          </a:p>
        </p:txBody>
      </p:sp>
      <p:sp>
        <p:nvSpPr>
          <p:cNvPr id="140292" name="Text Box 4"/>
          <p:cNvSpPr txBox="1">
            <a:spLocks noChangeArrowheads="1"/>
          </p:cNvSpPr>
          <p:nvPr/>
        </p:nvSpPr>
        <p:spPr bwMode="auto">
          <a:xfrm>
            <a:off x="35052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300</a:t>
            </a:r>
          </a:p>
        </p:txBody>
      </p:sp>
      <p:sp>
        <p:nvSpPr>
          <p:cNvPr id="140293" name="Text Box 5"/>
          <p:cNvSpPr txBox="1">
            <a:spLocks noChangeArrowheads="1"/>
          </p:cNvSpPr>
          <p:nvPr/>
        </p:nvSpPr>
        <p:spPr bwMode="auto">
          <a:xfrm>
            <a:off x="1524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400</a:t>
            </a:r>
          </a:p>
        </p:txBody>
      </p:sp>
      <p:sp>
        <p:nvSpPr>
          <p:cNvPr id="140294" name="Text Box 6"/>
          <p:cNvSpPr txBox="1">
            <a:spLocks noChangeArrowheads="1"/>
          </p:cNvSpPr>
          <p:nvPr/>
        </p:nvSpPr>
        <p:spPr bwMode="auto">
          <a:xfrm>
            <a:off x="55245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450</a:t>
            </a:r>
          </a:p>
        </p:txBody>
      </p:sp>
      <p:sp>
        <p:nvSpPr>
          <p:cNvPr id="140295" name="Text Box 7"/>
          <p:cNvSpPr txBox="1">
            <a:spLocks noChangeArrowheads="1"/>
          </p:cNvSpPr>
          <p:nvPr/>
        </p:nvSpPr>
        <p:spPr bwMode="auto">
          <a:xfrm>
            <a:off x="8382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a:solidFill>
                  <a:schemeClr val="bg1"/>
                </a:solidFill>
                <a:latin typeface="Arial"/>
                <a:ea typeface="+mn-ea"/>
                <a:cs typeface="Arial"/>
              </a:rPr>
              <a:t> AD</a:t>
            </a:r>
          </a:p>
        </p:txBody>
      </p:sp>
      <p:sp>
        <p:nvSpPr>
          <p:cNvPr id="140296" name="Text Box 8"/>
          <p:cNvSpPr txBox="1">
            <a:spLocks noChangeArrowheads="1"/>
          </p:cNvSpPr>
          <p:nvPr/>
        </p:nvSpPr>
        <p:spPr bwMode="auto">
          <a:xfrm>
            <a:off x="25146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350</a:t>
            </a:r>
          </a:p>
        </p:txBody>
      </p:sp>
      <p:sp>
        <p:nvSpPr>
          <p:cNvPr id="140297" name="Text Box 9"/>
          <p:cNvSpPr txBox="1">
            <a:spLocks noChangeArrowheads="1"/>
          </p:cNvSpPr>
          <p:nvPr/>
        </p:nvSpPr>
        <p:spPr bwMode="auto">
          <a:xfrm>
            <a:off x="4352925"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2 5 0 </a:t>
            </a:r>
          </a:p>
        </p:txBody>
      </p:sp>
      <p:sp>
        <p:nvSpPr>
          <p:cNvPr id="140298" name="Text Box 10"/>
          <p:cNvSpPr txBox="1">
            <a:spLocks noChangeArrowheads="1"/>
          </p:cNvSpPr>
          <p:nvPr/>
        </p:nvSpPr>
        <p:spPr bwMode="auto">
          <a:xfrm>
            <a:off x="5391150"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2 0 0 </a:t>
            </a:r>
          </a:p>
        </p:txBody>
      </p:sp>
      <p:sp>
        <p:nvSpPr>
          <p:cNvPr id="140299" name="Text Box 11"/>
          <p:cNvSpPr txBox="1">
            <a:spLocks noChangeArrowheads="1"/>
          </p:cNvSpPr>
          <p:nvPr/>
        </p:nvSpPr>
        <p:spPr bwMode="auto">
          <a:xfrm>
            <a:off x="73914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100</a:t>
            </a:r>
          </a:p>
        </p:txBody>
      </p:sp>
      <p:grpSp>
        <p:nvGrpSpPr>
          <p:cNvPr id="253963" name="Group 16"/>
          <p:cNvGrpSpPr>
            <a:grpSpLocks/>
          </p:cNvGrpSpPr>
          <p:nvPr/>
        </p:nvGrpSpPr>
        <p:grpSpPr bwMode="auto">
          <a:xfrm>
            <a:off x="304800" y="3200400"/>
            <a:ext cx="8763000" cy="350838"/>
            <a:chOff x="192" y="1947"/>
            <a:chExt cx="5520" cy="530"/>
          </a:xfrm>
        </p:grpSpPr>
        <p:sp>
          <p:nvSpPr>
            <p:cNvPr id="140305"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53980" name="Group 18"/>
            <p:cNvGrpSpPr>
              <a:grpSpLocks/>
            </p:cNvGrpSpPr>
            <p:nvPr/>
          </p:nvGrpSpPr>
          <p:grpSpPr bwMode="auto">
            <a:xfrm>
              <a:off x="192" y="1947"/>
              <a:ext cx="5208" cy="530"/>
              <a:chOff x="192" y="1947"/>
              <a:chExt cx="5208" cy="530"/>
            </a:xfrm>
          </p:grpSpPr>
          <p:grpSp>
            <p:nvGrpSpPr>
              <p:cNvPr id="253981" name="Group 19"/>
              <p:cNvGrpSpPr>
                <a:grpSpLocks/>
              </p:cNvGrpSpPr>
              <p:nvPr/>
            </p:nvGrpSpPr>
            <p:grpSpPr bwMode="auto">
              <a:xfrm>
                <a:off x="468" y="1947"/>
                <a:ext cx="4932" cy="528"/>
                <a:chOff x="468" y="1918"/>
                <a:chExt cx="4932" cy="528"/>
              </a:xfrm>
            </p:grpSpPr>
            <p:sp>
              <p:nvSpPr>
                <p:cNvPr id="140308"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09"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0"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1"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2"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3"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4"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5"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6"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7"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8"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9"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0"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1"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2"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3"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4"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sp>
            <p:nvSpPr>
              <p:cNvPr id="140325"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grpSp>
      <p:sp>
        <p:nvSpPr>
          <p:cNvPr id="140326"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8"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29"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30"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36" name="Text Box 48"/>
          <p:cNvSpPr txBox="1">
            <a:spLocks noChangeArrowheads="1"/>
          </p:cNvSpPr>
          <p:nvPr/>
        </p:nvSpPr>
        <p:spPr bwMode="auto">
          <a:xfrm>
            <a:off x="3352800" y="5029200"/>
            <a:ext cx="2438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err="1">
                <a:solidFill>
                  <a:srgbClr val="FFFFFF"/>
                </a:solidFill>
                <a:latin typeface="Arial"/>
                <a:ea typeface="+mn-ea"/>
                <a:cs typeface="Arial"/>
              </a:rPr>
              <a:t>Септугинт</a:t>
            </a:r>
            <a:r>
              <a:rPr lang="en-US" sz="2800" b="1" dirty="0">
                <a:solidFill>
                  <a:srgbClr val="FFFFFF"/>
                </a:solidFill>
                <a:latin typeface="Arial"/>
                <a:ea typeface="+mn-ea"/>
                <a:cs typeface="Arial"/>
              </a:rPr>
              <a:t> 255</a:t>
            </a:r>
          </a:p>
        </p:txBody>
      </p:sp>
      <p:sp>
        <p:nvSpPr>
          <p:cNvPr id="140337" name="Rectangle 49"/>
          <p:cNvSpPr>
            <a:spLocks noGrp="1" noChangeArrowheads="1"/>
          </p:cNvSpPr>
          <p:nvPr>
            <p:ph type="title" idx="4294967295"/>
          </p:nvPr>
        </p:nvSpPr>
        <p:spPr>
          <a:xfrm>
            <a:off x="4356100" y="6278563"/>
            <a:ext cx="4572000" cy="40005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000" b="1" dirty="0" err="1" smtClean="0">
                <a:solidFill>
                  <a:srgbClr val="FFFFFF"/>
                </a:solidFill>
                <a:latin typeface="Arial"/>
                <a:ea typeface="ＭＳ Ｐゴシック" charset="0"/>
                <a:cs typeface="Arial"/>
              </a:rPr>
              <a:t>Септугинтийн</a:t>
            </a:r>
            <a:r>
              <a:rPr lang="en-US" sz="2000" b="1" dirty="0" smtClean="0">
                <a:solidFill>
                  <a:srgbClr val="FFFFFF"/>
                </a:solidFill>
                <a:latin typeface="Arial"/>
                <a:ea typeface="ＭＳ Ｐゴシック" charset="0"/>
                <a:cs typeface="Arial"/>
              </a:rPr>
              <a:t> </a:t>
            </a:r>
            <a:r>
              <a:rPr lang="en-US" sz="2000" b="1" dirty="0" err="1" smtClean="0">
                <a:solidFill>
                  <a:srgbClr val="FFFFFF"/>
                </a:solidFill>
                <a:latin typeface="Arial"/>
                <a:ea typeface="ＭＳ Ｐゴシック" charset="0"/>
                <a:cs typeface="Arial"/>
              </a:rPr>
              <a:t>байршил</a:t>
            </a:r>
            <a:endParaRPr lang="en-US" sz="2800" b="1" dirty="0">
              <a:solidFill>
                <a:srgbClr val="FFFFFF"/>
              </a:solidFill>
              <a:latin typeface="Arial"/>
              <a:ea typeface="ＭＳ Ｐゴシック" charset="0"/>
              <a:cs typeface="Arial"/>
            </a:endParaRPr>
          </a:p>
        </p:txBody>
      </p:sp>
      <p:sp>
        <p:nvSpPr>
          <p:cNvPr id="52" name="Text Box 43"/>
          <p:cNvSpPr txBox="1">
            <a:spLocks noChangeArrowheads="1"/>
          </p:cNvSpPr>
          <p:nvPr/>
        </p:nvSpPr>
        <p:spPr bwMode="auto">
          <a:xfrm rot="18872959">
            <a:off x="4367213" y="16716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Arial"/>
                <a:ea typeface="+mn-ea"/>
                <a:cs typeface="Arial"/>
              </a:rPr>
              <a:t>Селеүцид</a:t>
            </a:r>
            <a:r>
              <a:rPr lang="en-US" sz="3200" b="1" dirty="0">
                <a:solidFill>
                  <a:schemeClr val="bg1"/>
                </a:solidFill>
                <a:latin typeface="Arial"/>
                <a:ea typeface="+mn-ea"/>
                <a:cs typeface="Arial"/>
              </a:rPr>
              <a:t> 198-143</a:t>
            </a:r>
          </a:p>
        </p:txBody>
      </p:sp>
      <p:sp>
        <p:nvSpPr>
          <p:cNvPr id="53" name="Text Box 44"/>
          <p:cNvSpPr txBox="1">
            <a:spLocks noChangeArrowheads="1"/>
          </p:cNvSpPr>
          <p:nvPr/>
        </p:nvSpPr>
        <p:spPr bwMode="auto">
          <a:xfrm rot="19019601">
            <a:off x="3124200" y="14668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Arial"/>
                <a:ea typeface="+mn-ea"/>
                <a:cs typeface="Arial"/>
              </a:rPr>
              <a:t>Птолеми</a:t>
            </a:r>
            <a:r>
              <a:rPr lang="en-US" sz="3200" b="1" dirty="0">
                <a:solidFill>
                  <a:schemeClr val="bg1"/>
                </a:solidFill>
                <a:latin typeface="Arial"/>
                <a:ea typeface="+mn-ea"/>
                <a:cs typeface="Arial"/>
              </a:rPr>
              <a:t> 301-198</a:t>
            </a:r>
          </a:p>
        </p:txBody>
      </p:sp>
      <p:sp>
        <p:nvSpPr>
          <p:cNvPr id="54"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55"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57" name="Text Box 12"/>
          <p:cNvSpPr txBox="1">
            <a:spLocks noChangeArrowheads="1"/>
          </p:cNvSpPr>
          <p:nvPr/>
        </p:nvSpPr>
        <p:spPr bwMode="auto">
          <a:xfrm>
            <a:off x="0" y="26352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99FF99"/>
                </a:solidFill>
                <a:latin typeface="Arial"/>
                <a:ea typeface="+mn-ea"/>
                <a:cs typeface="Arial"/>
              </a:rPr>
              <a:t>Перс</a:t>
            </a:r>
            <a:r>
              <a:rPr lang="en-US" sz="3200" b="1" dirty="0">
                <a:solidFill>
                  <a:srgbClr val="99FF99"/>
                </a:solidFill>
                <a:latin typeface="Arial"/>
                <a:ea typeface="+mn-ea"/>
                <a:cs typeface="Arial"/>
              </a:rPr>
              <a:t>   539-331</a:t>
            </a:r>
          </a:p>
        </p:txBody>
      </p:sp>
      <p:sp>
        <p:nvSpPr>
          <p:cNvPr id="58" name="Text Box 13"/>
          <p:cNvSpPr txBox="1">
            <a:spLocks noChangeArrowheads="1"/>
          </p:cNvSpPr>
          <p:nvPr/>
        </p:nvSpPr>
        <p:spPr bwMode="auto">
          <a:xfrm>
            <a:off x="2971800" y="26352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Arial"/>
                <a:ea typeface="+mn-ea"/>
                <a:cs typeface="Arial"/>
              </a:rPr>
              <a:t>Грек</a:t>
            </a:r>
            <a:r>
              <a:rPr lang="en-US" sz="3200" b="1" dirty="0">
                <a:solidFill>
                  <a:schemeClr val="bg1"/>
                </a:solidFill>
                <a:latin typeface="Arial"/>
                <a:ea typeface="+mn-ea"/>
                <a:cs typeface="Arial"/>
              </a:rPr>
              <a:t> 331-143</a:t>
            </a:r>
          </a:p>
        </p:txBody>
      </p:sp>
      <p:sp>
        <p:nvSpPr>
          <p:cNvPr id="59" name="Text Box 15"/>
          <p:cNvSpPr txBox="1">
            <a:spLocks noChangeArrowheads="1"/>
          </p:cNvSpPr>
          <p:nvPr/>
        </p:nvSpPr>
        <p:spPr bwMode="auto">
          <a:xfrm>
            <a:off x="7499350" y="26352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33CCFF"/>
                </a:solidFill>
                <a:latin typeface="Arial"/>
                <a:ea typeface="+mn-ea"/>
                <a:cs typeface="Arial"/>
              </a:rPr>
              <a:t>Ромын</a:t>
            </a:r>
            <a:r>
              <a:rPr lang="en-US" sz="3200" b="1" dirty="0">
                <a:solidFill>
                  <a:srgbClr val="33CCFF"/>
                </a:solidFill>
                <a:latin typeface="Arial"/>
                <a:ea typeface="+mn-ea"/>
                <a:cs typeface="Arial"/>
              </a:rPr>
              <a:t> 63-</a:t>
            </a:r>
          </a:p>
        </p:txBody>
      </p:sp>
      <p:sp>
        <p:nvSpPr>
          <p:cNvPr id="60" name="Text Box 14"/>
          <p:cNvSpPr txBox="1">
            <a:spLocks noChangeArrowheads="1"/>
          </p:cNvSpPr>
          <p:nvPr/>
        </p:nvSpPr>
        <p:spPr bwMode="auto">
          <a:xfrm>
            <a:off x="4643438" y="263525"/>
            <a:ext cx="2919412"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FFFF00"/>
                </a:solidFill>
                <a:latin typeface="Arial"/>
                <a:ea typeface="+mn-ea"/>
                <a:cs typeface="Arial"/>
              </a:rPr>
              <a:t>Хасмоний</a:t>
            </a:r>
            <a:r>
              <a:rPr lang="en-US" sz="3200" b="1" dirty="0">
                <a:solidFill>
                  <a:srgbClr val="FFFF00"/>
                </a:solidFill>
                <a:latin typeface="Arial"/>
                <a:ea typeface="+mn-ea"/>
                <a:cs typeface="Arial"/>
              </a:rPr>
              <a:t/>
            </a:r>
            <a:br>
              <a:rPr lang="en-US" sz="3200" b="1" dirty="0">
                <a:solidFill>
                  <a:srgbClr val="FFFF00"/>
                </a:solidFill>
                <a:latin typeface="Arial"/>
                <a:ea typeface="+mn-ea"/>
                <a:cs typeface="Arial"/>
              </a:rPr>
            </a:br>
            <a:r>
              <a:rPr lang="en-US" sz="3200" b="1" dirty="0">
                <a:solidFill>
                  <a:srgbClr val="FFFF00"/>
                </a:solidFill>
                <a:latin typeface="Arial"/>
                <a:ea typeface="+mn-ea"/>
                <a:cs typeface="Arial"/>
              </a:rPr>
              <a:t>143-63</a:t>
            </a:r>
          </a:p>
        </p:txBody>
      </p:sp>
      <p:sp>
        <p:nvSpPr>
          <p:cNvPr id="253978" name="Text Box 10"/>
          <p:cNvSpPr txBox="1">
            <a:spLocks noChangeArrowheads="1"/>
          </p:cNvSpPr>
          <p:nvPr/>
        </p:nvSpPr>
        <p:spPr bwMode="auto">
          <a:xfrm>
            <a:off x="8639175" y="0"/>
            <a:ext cx="4699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95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Scri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2"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en-US">
                <a:solidFill>
                  <a:schemeClr val="bg1"/>
                </a:solidFill>
                <a:latin typeface="Aril" charset="0"/>
                <a:ea typeface="ＭＳ Ｐゴシック" charset="0"/>
                <a:cs typeface="Aril" charset="0"/>
              </a:rPr>
              <a:t>70-н Эрдэмтэд(LXX)</a:t>
            </a:r>
            <a:endParaRPr lang="en-US">
              <a:latin typeface="Aril" charset="0"/>
              <a:ea typeface="ＭＳ Ｐゴシック" charset="0"/>
              <a:cs typeface="Ari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aphicFrame>
        <p:nvGraphicFramePr>
          <p:cNvPr id="62632" name="Group 1192"/>
          <p:cNvGraphicFramePr>
            <a:graphicFrameLocks noGrp="1"/>
          </p:cNvGraphicFramePr>
          <p:nvPr/>
        </p:nvGraphicFramePr>
        <p:xfrm>
          <a:off x="-76200" y="533400"/>
          <a:ext cx="9144000" cy="1981200"/>
        </p:xfrm>
        <a:graphic>
          <a:graphicData uri="http://schemas.openxmlformats.org/drawingml/2006/table">
            <a:tbl>
              <a:tblPr/>
              <a:tblGrid>
                <a:gridCol w="930275"/>
                <a:gridCol w="930275"/>
                <a:gridCol w="928688"/>
                <a:gridCol w="930275"/>
                <a:gridCol w="930275"/>
                <a:gridCol w="1162050"/>
                <a:gridCol w="968375"/>
                <a:gridCol w="1181100"/>
                <a:gridCol w="1182687"/>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Сонгох</a:t>
                      </a:r>
                      <a:endParaRPr kumimoji="0" lang="en-US" sz="14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Бурхан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Эцэг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аврагдах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хүмүүс-г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сонгосон</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Eфе</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1:5, 11)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err="1" smtClean="0">
                          <a:ln>
                            <a:noFill/>
                          </a:ln>
                          <a:solidFill>
                            <a:schemeClr val="tx1"/>
                          </a:solidFill>
                          <a:effectLst/>
                          <a:latin typeface="Arial" charset="0"/>
                          <a:ea typeface="ＭＳ Ｐゴシック" charset="0"/>
                          <a:cs typeface="Times New Roman" charset="0"/>
                        </a:rPr>
                        <a:t>Худалдан</a:t>
                      </a:r>
                      <a:r>
                        <a:rPr kumimoji="0" lang="en-US" sz="12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1" u="none" strike="noStrike" cap="none" normalizeH="0" baseline="0" dirty="0" err="1" smtClean="0">
                          <a:ln>
                            <a:noFill/>
                          </a:ln>
                          <a:solidFill>
                            <a:schemeClr val="tx1"/>
                          </a:solidFill>
                          <a:effectLst/>
                          <a:latin typeface="Arial" charset="0"/>
                          <a:ea typeface="ＭＳ Ｐゴシック" charset="0"/>
                          <a:cs typeface="Times New Roman" charset="0"/>
                        </a:rPr>
                        <a:t>авах</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Христ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чуулган-г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Өөрийн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цусаар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Эцэгтээ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төлж</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авсан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(1Пт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1:18)</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Тэмдэг</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Шинэ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гэрээ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Зоогийн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аягаар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эхэлсэн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Лук</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22:20)</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Бидний</a:t>
                      </a:r>
                      <a:r>
                        <a:rPr kumimoji="0" lang="en-US" sz="14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ажил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Чуулганы</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эринд</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Христийн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төлөө</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ариун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байна</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r>
                      <a:b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b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2Ко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11:2)</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x-none" sz="1400" b="1" i="1" u="none" strike="noStrike" cap="none" normalizeH="0" baseline="0" dirty="0" smtClean="0">
                          <a:ln>
                            <a:noFill/>
                          </a:ln>
                          <a:solidFill>
                            <a:schemeClr val="tx1"/>
                          </a:solidFill>
                          <a:effectLst/>
                          <a:latin typeface="Arial" charset="0"/>
                          <a:ea typeface="ＭＳ Ｐゴシック" charset="0"/>
                          <a:cs typeface="Times New Roman" charset="0"/>
                        </a:rPr>
                        <a:t>Христ-н ажил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Эргэж</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иртлээ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чуулганд</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бэлтгэнэ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Иох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14:1-3)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Өргөг-дөлт</a:t>
                      </a:r>
                      <a:endParaRPr kumimoji="0" lang="en-US" sz="1000" b="1" i="0" u="none" strike="noStrike" cap="none" normalizeH="0" baseline="0" dirty="0" smtClean="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Христ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гэнэт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чуулганыг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тэнгэрт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өргөн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аваачих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болно</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(1Тс 4:14-18)</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Хурим</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Чуулган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толбогүй</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цэвэрлэг-дэж</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тэнгэрт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таниулаг-дана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шагнал</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Eф</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5:26)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Ирэх</a:t>
                      </a:r>
                      <a:r>
                        <a:rPr kumimoji="0" lang="en-US" sz="14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Зоог</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Чуулган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Христтэй</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нэгдэх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ариуны</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улмаас</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Түүнийг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алдаршуул-на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Илч</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19:7-9)</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Сүүлчийн</a:t>
                      </a:r>
                      <a:r>
                        <a:rPr kumimoji="0" lang="en-US" sz="14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ирэлт</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Arial" charset="0"/>
                          <a:ea typeface="ＭＳ Ｐゴシック" charset="0"/>
                          <a:cs typeface="Times New Roman" charset="0"/>
                        </a:rPr>
                        <a:t>&amp; </a:t>
                      </a:r>
                      <a:r>
                        <a:rPr kumimoji="0" lang="en-US" sz="1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Зоог</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Ариун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хүмүүс</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&amp;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Христ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захирахаар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ирнэ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Илч</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19:11-20:6)</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r>
            </a:tbl>
          </a:graphicData>
        </a:graphic>
      </p:graphicFrame>
      <p:graphicFrame>
        <p:nvGraphicFramePr>
          <p:cNvPr id="62631" name="Group 1191"/>
          <p:cNvGraphicFramePr>
            <a:graphicFrameLocks noGrp="1"/>
          </p:cNvGraphicFramePr>
          <p:nvPr/>
        </p:nvGraphicFramePr>
        <p:xfrm>
          <a:off x="-76200" y="3810000"/>
          <a:ext cx="9296400" cy="3048000"/>
        </p:xfrm>
        <a:graphic>
          <a:graphicData uri="http://schemas.openxmlformats.org/drawingml/2006/table">
            <a:tbl>
              <a:tblPr/>
              <a:tblGrid>
                <a:gridCol w="1006475"/>
                <a:gridCol w="930275"/>
                <a:gridCol w="928688"/>
                <a:gridCol w="930275"/>
                <a:gridCol w="911225"/>
                <a:gridCol w="1084262"/>
                <a:gridCol w="1171575"/>
                <a:gridCol w="1289050"/>
                <a:gridCol w="1044575"/>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Сонгох</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000" b="1" i="1" u="none" strike="noStrike" cap="none" normalizeH="0" baseline="0" dirty="0" err="1" smtClean="0">
                          <a:ln>
                            <a:noFill/>
                          </a:ln>
                          <a:solidFill>
                            <a:schemeClr val="tx1"/>
                          </a:solidFill>
                          <a:effectLst/>
                          <a:latin typeface="Arial" charset="0"/>
                          <a:ea typeface="ＭＳ Ｐゴシック" charset="0"/>
                          <a:cs typeface="Times New Roman" charset="0"/>
                        </a:rPr>
                        <a:t>Шиддухин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Эцэг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хүүдээ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бүсгүй</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сонгоно</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Тобит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4.12-13; 7.9-13;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Ном</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7.23;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Сира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7.25;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Мишна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smtClean="0">
                          <a:ln>
                            <a:noFill/>
                          </a:ln>
                          <a:solidFill>
                            <a:schemeClr val="tx1"/>
                          </a:solidFill>
                          <a:effectLst/>
                          <a:latin typeface="Arial" charset="0"/>
                          <a:ea typeface="ＭＳ Ｐゴシック" charset="0"/>
                          <a:cs typeface="Arial" charset="0"/>
                        </a:rPr>
                        <a:t>Киддушин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2.1)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err="1" smtClean="0">
                          <a:ln>
                            <a:noFill/>
                          </a:ln>
                          <a:solidFill>
                            <a:schemeClr val="tx1"/>
                          </a:solidFill>
                          <a:effectLst/>
                          <a:latin typeface="Arial" charset="0"/>
                          <a:ea typeface="ＭＳ Ｐゴシック" charset="0"/>
                          <a:cs typeface="Times New Roman" charset="0"/>
                        </a:rPr>
                        <a:t>Худалдан</a:t>
                      </a:r>
                      <a:r>
                        <a:rPr kumimoji="0" lang="en-US" sz="12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1" u="none" strike="noStrike" cap="none" normalizeH="0" baseline="0" dirty="0" err="1" smtClean="0">
                          <a:ln>
                            <a:noFill/>
                          </a:ln>
                          <a:solidFill>
                            <a:schemeClr val="tx1"/>
                          </a:solidFill>
                          <a:effectLst/>
                          <a:latin typeface="Arial" charset="0"/>
                          <a:ea typeface="ＭＳ Ｐゴシック" charset="0"/>
                          <a:cs typeface="Times New Roman" charset="0"/>
                        </a:rPr>
                        <a:t>авах</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Мохар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Хүргэн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эмэгтэйн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талд</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алт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мөнгө</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эсвэл</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чадвар</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ажлаар</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үйлчлэн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төлнө</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Тобит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8.21;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Юб</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28.2)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Тэмдэг</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Кетүбах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Гэрлэл-тийн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гэрээ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сүйн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аяга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харилцан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тохирс-ноор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эхэлнэ</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Тобит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7.14-15; </a:t>
                      </a:r>
                      <a:r>
                        <a:rPr kumimoji="0" lang="en-US" sz="1200" b="1" i="1" u="none" strike="noStrike" cap="none" normalizeH="0" baseline="0" dirty="0" err="1" smtClean="0">
                          <a:ln>
                            <a:noFill/>
                          </a:ln>
                          <a:solidFill>
                            <a:schemeClr val="tx1"/>
                          </a:solidFill>
                          <a:effectLst/>
                          <a:latin typeface="Arial" charset="0"/>
                          <a:ea typeface="ＭＳ Ｐゴシック" charset="0"/>
                          <a:cs typeface="Times New Roman" charset="0"/>
                        </a:rPr>
                        <a:t>Кид</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2.2; </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Кетубот</a:t>
                      </a:r>
                      <a:r>
                        <a:rPr kumimoji="0" lang="en-US" sz="11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x-none" sz="1400" b="1" i="1" u="none" strike="noStrike" cap="none" normalizeH="0" baseline="0" dirty="0" smtClean="0">
                          <a:ln>
                            <a:noFill/>
                          </a:ln>
                          <a:solidFill>
                            <a:schemeClr val="tx1"/>
                          </a:solidFill>
                          <a:effectLst/>
                          <a:latin typeface="Arial" charset="0"/>
                          <a:ea typeface="ＭＳ Ｐゴシック" charset="0"/>
                          <a:cs typeface="Times New Roman" charset="0"/>
                        </a:rPr>
                        <a:t>Бүсгүйн ажил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Кедешет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Онгоноо</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хадгална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залуу-н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төлөө</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Нэг</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жил</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Мишна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smtClean="0">
                          <a:ln>
                            <a:noFill/>
                          </a:ln>
                          <a:solidFill>
                            <a:schemeClr val="tx1"/>
                          </a:solidFill>
                          <a:effectLst/>
                          <a:latin typeface="Arial" charset="0"/>
                          <a:ea typeface="ＭＳ Ｐゴシック" charset="0"/>
                          <a:cs typeface="Arial" charset="0"/>
                        </a:rPr>
                        <a:t>Сотах</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1.1, 5; 5.1;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Сирах</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42.10)</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x-none" sz="1200" b="1" i="1" u="none" strike="noStrike" cap="none" normalizeH="0" baseline="0" dirty="0" smtClean="0">
                          <a:ln>
                            <a:noFill/>
                          </a:ln>
                          <a:solidFill>
                            <a:schemeClr val="tx1"/>
                          </a:solidFill>
                          <a:effectLst/>
                          <a:latin typeface="Arial" charset="0"/>
                          <a:ea typeface="ＭＳ Ｐゴシック" charset="0"/>
                          <a:cs typeface="Times New Roman" charset="0"/>
                        </a:rPr>
                        <a:t>Залуу-н ажил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Хуппах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Эцгийн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гэртээ</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бүсгүйн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өрөө</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байрлах</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газар</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бэлдэнэ</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(1Мак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3.56; 2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Енох</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61.2)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err="1" smtClean="0">
                          <a:ln>
                            <a:noFill/>
                          </a:ln>
                          <a:solidFill>
                            <a:schemeClr val="tx1"/>
                          </a:solidFill>
                          <a:effectLst/>
                          <a:latin typeface="Arial" charset="0"/>
                          <a:ea typeface="ＭＳ Ｐゴシック" charset="0"/>
                          <a:cs typeface="Times New Roman" charset="0"/>
                        </a:rPr>
                        <a:t>Ёслол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Ниссюм</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Болзоот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залуугийн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гэнэтийн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ирэлт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бүсгүйг</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дуудаж</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өөрийн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эцгийн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гэрт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авч</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явна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Адам</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&amp;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Ева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22.3; 4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Езра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Хурим</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Шева</a:t>
                      </a:r>
                      <a:r>
                        <a:rPr kumimoji="0" lang="en-US" sz="11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100" b="1" i="1" u="none" strike="noStrike" cap="none" normalizeH="0" baseline="0" dirty="0" err="1" smtClean="0">
                          <a:ln>
                            <a:noFill/>
                          </a:ln>
                          <a:solidFill>
                            <a:schemeClr val="tx1"/>
                          </a:solidFill>
                          <a:effectLst/>
                          <a:latin typeface="Arial" charset="0"/>
                          <a:ea typeface="ＭＳ Ｐゴシック" charset="0"/>
                          <a:cs typeface="Times New Roman" charset="0"/>
                        </a:rPr>
                        <a:t>Брахот</a:t>
                      </a:r>
                      <a:r>
                        <a:rPr kumimoji="0" lang="en-US" sz="11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7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Нуптиал</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ерөөл</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Бүсгүй</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угаалга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үйлдэн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гоёж</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хүргэний</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талд</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харагдана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Тобит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7.13) &amp;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хурим-ласан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нь</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зарлагдана</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Хуримын</a:t>
                      </a:r>
                      <a:r>
                        <a:rPr kumimoji="0" lang="en-US" sz="14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зоог</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Times New Roman" charset="0"/>
                        </a:rPr>
                        <a:t>Бие</a:t>
                      </a:r>
                      <a:r>
                        <a:rPr kumimoji="0" lang="en-US" altLang="ja-JP"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Times New Roman" charset="0"/>
                        </a:rPr>
                        <a:t>нэгдэлт</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Мишна</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smtClean="0">
                          <a:ln>
                            <a:noFill/>
                          </a:ln>
                          <a:solidFill>
                            <a:schemeClr val="tx1"/>
                          </a:solidFill>
                          <a:effectLst/>
                          <a:latin typeface="Arial" charset="0"/>
                          <a:ea typeface="ＭＳ Ｐゴシック" charset="0"/>
                          <a:cs typeface="Arial" charset="0"/>
                        </a:rPr>
                        <a:t>Кетубот</a:t>
                      </a:r>
                      <a:r>
                        <a:rPr kumimoji="0" lang="en-US" altLang="ja-JP" sz="1200" b="1" i="1"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1.1; </a:t>
                      </a:r>
                      <a:b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b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3Мак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1.19; 4.6) </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7</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14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өдрийн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зоог</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эхэлсэн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Toбит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8.19-20; 9.6);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болзоот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залуу</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сүйт</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бүсгүйн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төлөө</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магтагдаж</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зочдод</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цагаан</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нэхмэл</a:t>
                      </a:r>
                      <a:r>
                        <a:rPr kumimoji="0" lang="en-US" altLang="ja-JP" sz="12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err="1" smtClean="0">
                          <a:ln>
                            <a:noFill/>
                          </a:ln>
                          <a:solidFill>
                            <a:schemeClr val="tx1"/>
                          </a:solidFill>
                          <a:effectLst/>
                          <a:latin typeface="Arial" charset="0"/>
                          <a:ea typeface="ＭＳ Ｐゴシック" charset="0"/>
                          <a:cs typeface="Arial" charset="0"/>
                        </a:rPr>
                        <a:t>өгнө</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Гэрлэсэн</a:t>
                      </a:r>
                      <a:r>
                        <a:rPr kumimoji="0" lang="en-US" sz="1400" b="1" i="1"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dirty="0" err="1" smtClean="0">
                          <a:ln>
                            <a:noFill/>
                          </a:ln>
                          <a:solidFill>
                            <a:schemeClr val="tx1"/>
                          </a:solidFill>
                          <a:effectLst/>
                          <a:latin typeface="Arial" charset="0"/>
                          <a:ea typeface="ＭＳ Ｐゴシック" charset="0"/>
                          <a:cs typeface="Times New Roman" charset="0"/>
                        </a:rPr>
                        <a:t>амьдрал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Бэр</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&amp;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хүргэн</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хамтдаа</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Бурханд</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үйлчилж</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нийгэмд</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амьдарна</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Эх</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2:24; </a:t>
                      </a:r>
                      <a:r>
                        <a:rPr kumimoji="0" lang="en-US" sz="1200" b="1" i="0" u="none" strike="noStrike" cap="none" normalizeH="0" baseline="0" dirty="0" err="1" smtClean="0">
                          <a:ln>
                            <a:noFill/>
                          </a:ln>
                          <a:solidFill>
                            <a:schemeClr val="tx1"/>
                          </a:solidFill>
                          <a:effectLst/>
                          <a:latin typeface="Arial" charset="0"/>
                          <a:ea typeface="ＭＳ Ｐゴシック" charset="0"/>
                          <a:cs typeface="Times New Roman" charset="0"/>
                        </a:rPr>
                        <a:t>Mт</a:t>
                      </a:r>
                      <a:r>
                        <a:rPr kumimoji="0" lang="en-US" sz="12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19:4-6)</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r>
            </a:tbl>
          </a:graphicData>
        </a:graphic>
      </p:graphicFrame>
      <p:sp>
        <p:nvSpPr>
          <p:cNvPr id="166934"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100"/>
              <a:t/>
            </a:r>
            <a:br>
              <a:rPr lang="en-US" sz="1100"/>
            </a:br>
            <a:endParaRPr lang="en-US"/>
          </a:p>
        </p:txBody>
      </p:sp>
      <p:grpSp>
        <p:nvGrpSpPr>
          <p:cNvPr id="166935" name="Group 1170"/>
          <p:cNvGrpSpPr>
            <a:grpSpLocks/>
          </p:cNvGrpSpPr>
          <p:nvPr/>
        </p:nvGrpSpPr>
        <p:grpSpPr bwMode="auto">
          <a:xfrm>
            <a:off x="-1143000" y="2446338"/>
            <a:ext cx="10896600" cy="1295400"/>
            <a:chOff x="-720" y="1632"/>
            <a:chExt cx="6864" cy="921"/>
          </a:xfrm>
        </p:grpSpPr>
        <p:sp>
          <p:nvSpPr>
            <p:cNvPr id="166947" name="Rectangle 1086"/>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endParaRPr lang="en-US"/>
            </a:p>
          </p:txBody>
        </p:sp>
        <p:grpSp>
          <p:nvGrpSpPr>
            <p:cNvPr id="166948" name="Group 1144"/>
            <p:cNvGrpSpPr>
              <a:grpSpLocks/>
            </p:cNvGrpSpPr>
            <p:nvPr/>
          </p:nvGrpSpPr>
          <p:grpSpPr bwMode="auto">
            <a:xfrm>
              <a:off x="-720" y="1632"/>
              <a:ext cx="6864" cy="912"/>
              <a:chOff x="-672" y="1536"/>
              <a:chExt cx="6768" cy="1152"/>
            </a:xfrm>
          </p:grpSpPr>
          <p:sp>
            <p:nvSpPr>
              <p:cNvPr id="166956" name="Rectangle 1142"/>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6957"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8"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a:p>
            </p:txBody>
          </p:sp>
          <p:sp>
            <p:nvSpPr>
              <p:cNvPr id="166959"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nvGrpSpPr>
              <p:cNvPr id="166960" name="Group 1036"/>
              <p:cNvGrpSpPr>
                <a:grpSpLocks/>
              </p:cNvGrpSpPr>
              <p:nvPr/>
            </p:nvGrpSpPr>
            <p:grpSpPr bwMode="auto">
              <a:xfrm>
                <a:off x="2976" y="1785"/>
                <a:ext cx="231" cy="231"/>
                <a:chOff x="-1" y="0"/>
                <a:chExt cx="20002" cy="20000"/>
              </a:xfrm>
            </p:grpSpPr>
            <p:grpSp>
              <p:nvGrpSpPr>
                <p:cNvPr id="166970" name="Group 1038"/>
                <p:cNvGrpSpPr>
                  <a:grpSpLocks/>
                </p:cNvGrpSpPr>
                <p:nvPr/>
              </p:nvGrpSpPr>
              <p:grpSpPr bwMode="auto">
                <a:xfrm>
                  <a:off x="-1" y="0"/>
                  <a:ext cx="20002" cy="20000"/>
                  <a:chOff x="-1" y="0"/>
                  <a:chExt cx="20002" cy="20000"/>
                </a:xfrm>
              </p:grpSpPr>
              <p:grpSp>
                <p:nvGrpSpPr>
                  <p:cNvPr id="166972" name="Group 1040"/>
                  <p:cNvGrpSpPr>
                    <a:grpSpLocks/>
                  </p:cNvGrpSpPr>
                  <p:nvPr/>
                </p:nvGrpSpPr>
                <p:grpSpPr bwMode="auto">
                  <a:xfrm>
                    <a:off x="-1" y="7993"/>
                    <a:ext cx="20002" cy="12007"/>
                    <a:chOff x="-1" y="0"/>
                    <a:chExt cx="20002" cy="20000"/>
                  </a:xfrm>
                </p:grpSpPr>
                <p:grpSp>
                  <p:nvGrpSpPr>
                    <p:cNvPr id="166974" name="Group 1042"/>
                    <p:cNvGrpSpPr>
                      <a:grpSpLocks/>
                    </p:cNvGrpSpPr>
                    <p:nvPr/>
                  </p:nvGrpSpPr>
                  <p:grpSpPr bwMode="auto">
                    <a:xfrm>
                      <a:off x="-1" y="0"/>
                      <a:ext cx="20002" cy="20000"/>
                      <a:chOff x="-1" y="0"/>
                      <a:chExt cx="20002" cy="20000"/>
                    </a:xfrm>
                  </p:grpSpPr>
                  <p:sp>
                    <p:nvSpPr>
                      <p:cNvPr id="166976"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a:p>
                    </p:txBody>
                  </p:sp>
                  <p:sp>
                    <p:nvSpPr>
                      <p:cNvPr id="166977"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66975"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
                <p:nvSpPr>
                  <p:cNvPr id="166973"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66971"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grpSp>
            <p:nvGrpSpPr>
              <p:cNvPr id="166961" name="Group 1056"/>
              <p:cNvGrpSpPr>
                <a:grpSpLocks/>
              </p:cNvGrpSpPr>
              <p:nvPr/>
            </p:nvGrpSpPr>
            <p:grpSpPr bwMode="auto">
              <a:xfrm>
                <a:off x="518" y="1874"/>
                <a:ext cx="128" cy="240"/>
                <a:chOff x="1" y="0"/>
                <a:chExt cx="19998" cy="20000"/>
              </a:xfrm>
            </p:grpSpPr>
            <p:sp>
              <p:nvSpPr>
                <p:cNvPr id="166968"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a:p>
              </p:txBody>
            </p:sp>
            <p:sp>
              <p:nvSpPr>
                <p:cNvPr id="166969"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a:p>
              </p:txBody>
            </p:sp>
          </p:grpSp>
          <p:sp>
            <p:nvSpPr>
              <p:cNvPr id="166962"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nvGrpSpPr>
              <p:cNvPr id="166963" name="Group 1046"/>
              <p:cNvGrpSpPr>
                <a:grpSpLocks/>
              </p:cNvGrpSpPr>
              <p:nvPr/>
            </p:nvGrpSpPr>
            <p:grpSpPr bwMode="auto">
              <a:xfrm>
                <a:off x="288" y="1819"/>
                <a:ext cx="5760" cy="576"/>
                <a:chOff x="0" y="-87"/>
                <a:chExt cx="20000" cy="20174"/>
              </a:xfrm>
            </p:grpSpPr>
            <p:sp>
              <p:nvSpPr>
                <p:cNvPr id="166964"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66965" name="Group 1047"/>
                <p:cNvGrpSpPr>
                  <a:grpSpLocks/>
                </p:cNvGrpSpPr>
                <p:nvPr/>
              </p:nvGrpSpPr>
              <p:grpSpPr bwMode="auto">
                <a:xfrm>
                  <a:off x="17999" y="-87"/>
                  <a:ext cx="2001" cy="20174"/>
                  <a:chOff x="0" y="0"/>
                  <a:chExt cx="20000" cy="20000"/>
                </a:xfrm>
              </p:grpSpPr>
              <p:sp>
                <p:nvSpPr>
                  <p:cNvPr id="166966"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a:p>
                </p:txBody>
              </p:sp>
              <p:sp>
                <p:nvSpPr>
                  <p:cNvPr id="166967"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a:p>
                </p:txBody>
              </p:sp>
            </p:grpSp>
          </p:grpSp>
        </p:grpSp>
        <p:sp>
          <p:nvSpPr>
            <p:cNvPr id="166949"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66950" name="Rectangle 1035"/>
            <p:cNvSpPr>
              <a:spLocks noChangeArrowheads="1"/>
            </p:cNvSpPr>
            <p:nvPr/>
          </p:nvSpPr>
          <p:spPr bwMode="auto">
            <a:xfrm>
              <a:off x="1407" y="1939"/>
              <a:ext cx="15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(Чуулган &amp; Христ) Тусдаа</a:t>
              </a:r>
              <a:endParaRPr lang="en-US" b="1">
                <a:solidFill>
                  <a:srgbClr val="000000"/>
                </a:solidFill>
                <a:cs typeface="Times New Roman" charset="0"/>
              </a:endParaRPr>
            </a:p>
          </p:txBody>
        </p:sp>
        <p:sp>
          <p:nvSpPr>
            <p:cNvPr id="166951" name="Rectangle 1031"/>
            <p:cNvSpPr>
              <a:spLocks noChangeArrowheads="1"/>
            </p:cNvSpPr>
            <p:nvPr/>
          </p:nvSpPr>
          <p:spPr bwMode="auto">
            <a:xfrm>
              <a:off x="4377" y="1824"/>
              <a:ext cx="793"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eaLnBrk="1" hangingPunct="1"/>
              <a:r>
                <a:rPr lang="en-US" sz="1600" b="1">
                  <a:solidFill>
                    <a:srgbClr val="000000"/>
                  </a:solidFill>
                  <a:latin typeface="Comic Sans MS" charset="0"/>
                  <a:cs typeface="Comic Sans MS" charset="0"/>
                </a:rPr>
                <a:t>Мянган жил</a:t>
              </a:r>
              <a:endParaRPr lang="en-US" b="1">
                <a:solidFill>
                  <a:srgbClr val="000000"/>
                </a:solidFill>
                <a:latin typeface="Comic Sans MS" charset="0"/>
                <a:cs typeface="Comic Sans MS" charset="0"/>
              </a:endParaRPr>
            </a:p>
          </p:txBody>
        </p:sp>
        <p:sp>
          <p:nvSpPr>
            <p:cNvPr id="166952" name="Rectangle 1045"/>
            <p:cNvSpPr>
              <a:spLocks noChangeArrowheads="1"/>
            </p:cNvSpPr>
            <p:nvPr/>
          </p:nvSpPr>
          <p:spPr bwMode="auto">
            <a:xfrm>
              <a:off x="1701" y="1789"/>
              <a:ext cx="1088"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Чуулганы эрин</a:t>
              </a:r>
              <a:endParaRPr lang="en-US" b="1">
                <a:solidFill>
                  <a:srgbClr val="000000"/>
                </a:solidFill>
                <a:cs typeface="Times New Roman" charset="0"/>
              </a:endParaRPr>
            </a:p>
          </p:txBody>
        </p:sp>
        <p:sp>
          <p:nvSpPr>
            <p:cNvPr id="166953" name="Rectangle 1053"/>
            <p:cNvSpPr>
              <a:spLocks noChangeArrowheads="1"/>
            </p:cNvSpPr>
            <p:nvPr/>
          </p:nvSpPr>
          <p:spPr bwMode="auto">
            <a:xfrm>
              <a:off x="3349" y="1824"/>
              <a:ext cx="70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r>
                <a:rPr lang="en-US" sz="1400" b="1">
                  <a:solidFill>
                    <a:srgbClr val="000000"/>
                  </a:solidFill>
                  <a:latin typeface="Comic Sans MS" charset="0"/>
                  <a:cs typeface="Comic Sans MS" charset="0"/>
                </a:rPr>
                <a:t>Зовлон</a:t>
              </a:r>
            </a:p>
          </p:txBody>
        </p:sp>
        <p:sp>
          <p:nvSpPr>
            <p:cNvPr id="166954" name="Rectangle 1032"/>
            <p:cNvSpPr>
              <a:spLocks noChangeArrowheads="1"/>
            </p:cNvSpPr>
            <p:nvPr/>
          </p:nvSpPr>
          <p:spPr bwMode="auto">
            <a:xfrm>
              <a:off x="1456" y="2199"/>
              <a:ext cx="15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(Сүйт залуу &amp; бүсгүй Тусдаа)</a:t>
              </a:r>
              <a:endParaRPr lang="en-US" b="1">
                <a:solidFill>
                  <a:srgbClr val="000000"/>
                </a:solidFill>
                <a:cs typeface="Times New Roman" charset="0"/>
              </a:endParaRPr>
            </a:p>
          </p:txBody>
        </p:sp>
        <p:sp>
          <p:nvSpPr>
            <p:cNvPr id="166955" name="Rectangle 1033"/>
            <p:cNvSpPr>
              <a:spLocks noChangeArrowheads="1"/>
            </p:cNvSpPr>
            <p:nvPr/>
          </p:nvSpPr>
          <p:spPr bwMode="auto">
            <a:xfrm>
              <a:off x="1700" y="2060"/>
              <a:ext cx="108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Гэрлэхүйн явц</a:t>
              </a:r>
              <a:endParaRPr lang="en-US" b="1">
                <a:solidFill>
                  <a:srgbClr val="000000"/>
                </a:solidFill>
                <a:cs typeface="Times New Roman" charset="0"/>
              </a:endParaRPr>
            </a:p>
          </p:txBody>
        </p:sp>
      </p:grpSp>
      <p:sp>
        <p:nvSpPr>
          <p:cNvPr id="166936" name="WordArt 1171"/>
          <p:cNvSpPr>
            <a:spLocks noChangeArrowheads="1" noChangeShapeType="1" noTextEdit="1"/>
          </p:cNvSpPr>
          <p:nvPr/>
        </p:nvSpPr>
        <p:spPr bwMode="auto">
          <a:xfrm>
            <a:off x="1600200" y="152400"/>
            <a:ext cx="57912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28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Гэрлэлт &amp; Чуулган Цагалбар</a:t>
            </a:r>
            <a:endParaRPr lang="en-US" sz="28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endParaRPr>
          </a:p>
        </p:txBody>
      </p:sp>
      <p:pic>
        <p:nvPicPr>
          <p:cNvPr id="62613" name="Picture 1173" descr="j0346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8" name="Picture 1174" descr="j02127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9144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6" name="Picture 1176" descr="j02856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124200"/>
            <a:ext cx="6794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7" name="Picture 1177" descr="j02856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1825" y="3048000"/>
            <a:ext cx="490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8" name="Picture 1178" descr="j02939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00400"/>
            <a:ext cx="574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9" name="Picture 1179" descr="j03046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9063" y="1981200"/>
            <a:ext cx="7191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0" name="Picture 1180" descr="j03102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3124200"/>
            <a:ext cx="692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5" name="Picture 1185"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6" name="Picture 1186" descr="j028038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46" name="Rectangle 53"/>
          <p:cNvSpPr>
            <a:spLocks noChangeArrowheads="1"/>
          </p:cNvSpPr>
          <p:nvPr/>
        </p:nvSpPr>
        <p:spPr bwMode="auto">
          <a:xfrm>
            <a:off x="6840538" y="6669088"/>
            <a:ext cx="2339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900" b="1">
                <a:cs typeface="Times New Roman" charset="0"/>
              </a:rPr>
              <a:t>2011 оны 4 сарын 14, 10-р засвар</a:t>
            </a:r>
            <a:endParaRPr lang="en-US" sz="1000" b="1">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8050"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38" name="Rectangle 2"/>
          <p:cNvSpPr>
            <a:spLocks noGrp="1" noChangeArrowheads="1"/>
          </p:cNvSpPr>
          <p:nvPr>
            <p:ph type="title"/>
          </p:nvPr>
        </p:nvSpPr>
        <p:spPr/>
        <p:txBody>
          <a:bodyPr/>
          <a:lstStyle/>
          <a:p>
            <a:pPr eaLnBrk="1" hangingPunct="1">
              <a:defRPr/>
            </a:pPr>
            <a:r>
              <a:rPr lang="en-US" sz="3600" dirty="0" smtClean="0">
                <a:latin typeface="Arial" charset="0"/>
                <a:ea typeface="ＭＳ Ｐゴシック" charset="0"/>
                <a:cs typeface="ＭＳ Ｐゴシック" charset="0"/>
              </a:rPr>
              <a:t>ХГ-</a:t>
            </a:r>
            <a:r>
              <a:rPr lang="en-US" sz="3600" dirty="0" err="1" smtClean="0">
                <a:latin typeface="Arial" charset="0"/>
                <a:ea typeface="ＭＳ Ｐゴシック" charset="0"/>
                <a:cs typeface="ＭＳ Ｐゴシック" charset="0"/>
              </a:rPr>
              <a:t>ний</a:t>
            </a:r>
            <a:r>
              <a:rPr lang="en-US" sz="3600" dirty="0" smtClean="0">
                <a:latin typeface="Arial" charset="0"/>
                <a:ea typeface="ＭＳ Ｐゴシック" charset="0"/>
                <a:cs typeface="ＭＳ Ｐゴシック" charset="0"/>
              </a:rPr>
              <a:t> 15 </a:t>
            </a:r>
            <a:r>
              <a:rPr lang="en-US" sz="3600" dirty="0" err="1" smtClean="0">
                <a:latin typeface="Arial" charset="0"/>
                <a:ea typeface="ＭＳ Ｐゴシック" charset="0"/>
                <a:cs typeface="ＭＳ Ｐゴシック" charset="0"/>
              </a:rPr>
              <a:t>Апокрифа</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номнууд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хэрхэн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хүлээн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авагдав</a:t>
            </a:r>
            <a:r>
              <a:rPr lang="en-US" sz="3600" dirty="0" smtClean="0">
                <a:latin typeface="Arial" charset="0"/>
                <a:ea typeface="ＭＳ Ｐゴシック" charset="0"/>
                <a:cs typeface="ＭＳ Ｐゴシック" charset="0"/>
              </a:rPr>
              <a:t> (МЭӨ 250</a:t>
            </a:r>
            <a:r>
              <a:rPr lang="en-US" sz="3200" dirty="0" smtClean="0">
                <a:latin typeface="Arial" charset="0"/>
                <a:ea typeface="ＭＳ Ｐゴシック" charset="0"/>
                <a:cs typeface="ＭＳ Ｐゴシック" charset="0"/>
              </a:rPr>
              <a:t>-МЭ </a:t>
            </a:r>
            <a:r>
              <a:rPr lang="en-US" sz="3600" dirty="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838200" y="1828800"/>
            <a:ext cx="3589338"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dirty="0" err="1" smtClean="0">
                <a:latin typeface="Arial" charset="0"/>
                <a:ea typeface="ＭＳ Ｐゴシック" charset="0"/>
                <a:cs typeface="ＭＳ Ｐゴシック" charset="0"/>
              </a:rPr>
              <a:t>Тобит</a:t>
            </a:r>
            <a:endParaRPr lang="en-US" sz="2400" dirty="0">
              <a:latin typeface="Arial" charset="0"/>
              <a:ea typeface="ＭＳ Ｐゴシック" charset="0"/>
              <a:cs typeface="ＭＳ Ｐゴシック" charset="0"/>
            </a:endParaRPr>
          </a:p>
          <a:p>
            <a:pPr eaLnBrk="1" hangingPunct="1">
              <a:lnSpc>
                <a:spcPct val="90000"/>
              </a:lnSpc>
              <a:defRPr/>
            </a:pPr>
            <a:r>
              <a:rPr lang="en-US" sz="2400" dirty="0" err="1" smtClean="0">
                <a:latin typeface="Arial" charset="0"/>
                <a:ea typeface="ＭＳ Ｐゴシック" charset="0"/>
                <a:cs typeface="ＭＳ Ｐゴシック" charset="0"/>
              </a:rPr>
              <a:t>Иудит</a:t>
            </a:r>
            <a:endParaRPr lang="en-US" sz="2400" dirty="0">
              <a:latin typeface="Arial" charset="0"/>
              <a:ea typeface="ＭＳ Ｐゴシック" charset="0"/>
              <a:cs typeface="ＭＳ Ｐゴシック" charset="0"/>
            </a:endParaRPr>
          </a:p>
          <a:p>
            <a:pPr eaLnBrk="1" hangingPunct="1">
              <a:lnSpc>
                <a:spcPct val="90000"/>
              </a:lnSpc>
              <a:defRPr/>
            </a:pPr>
            <a:r>
              <a:rPr lang="en-US" sz="2400" dirty="0" err="1" smtClean="0">
                <a:latin typeface="Arial" charset="0"/>
                <a:ea typeface="ＭＳ Ｐゴシック" charset="0"/>
                <a:cs typeface="ＭＳ Ｐゴシック" charset="0"/>
              </a:rPr>
              <a:t>Соломоны</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мэргэн</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үгс</a:t>
            </a:r>
            <a:endParaRPr lang="en-US" sz="2400" dirty="0">
              <a:latin typeface="Arial" charset="0"/>
              <a:ea typeface="ＭＳ Ｐゴシック" charset="0"/>
              <a:cs typeface="ＭＳ Ｐゴシック" charset="0"/>
            </a:endParaRPr>
          </a:p>
          <a:p>
            <a:pPr eaLnBrk="1" hangingPunct="1">
              <a:lnSpc>
                <a:spcPct val="90000"/>
              </a:lnSpc>
              <a:defRPr/>
            </a:pPr>
            <a:r>
              <a:rPr lang="en-US" sz="2400" dirty="0" err="1" smtClean="0">
                <a:latin typeface="Arial" charset="0"/>
                <a:ea typeface="ＭＳ Ｐゴシック" charset="0"/>
                <a:cs typeface="ＭＳ Ｐゴシック" charset="0"/>
              </a:rPr>
              <a:t>Экклесиастик</a:t>
            </a:r>
            <a:endParaRPr lang="en-US" sz="2400" dirty="0">
              <a:latin typeface="Arial" charset="0"/>
              <a:ea typeface="ＭＳ Ｐゴシック" charset="0"/>
              <a:cs typeface="ＭＳ Ｐゴシック" charset="0"/>
            </a:endParaRPr>
          </a:p>
        </p:txBody>
      </p:sp>
      <p:sp>
        <p:nvSpPr>
          <p:cNvPr id="65542" name="Rectangle 6"/>
          <p:cNvSpPr>
            <a:spLocks noGrp="1" noChangeArrowheads="1"/>
          </p:cNvSpPr>
          <p:nvPr>
            <p:ph type="body" sz="half" idx="2"/>
          </p:nvPr>
        </p:nvSpPr>
        <p:spPr>
          <a:xfrm>
            <a:off x="152400" y="3810000"/>
            <a:ext cx="3810000"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dirty="0">
                <a:latin typeface="Arial" charset="0"/>
                <a:ea typeface="ＭＳ Ｐゴシック" charset="0"/>
                <a:cs typeface="ＭＳ Ｐゴシック" charset="0"/>
              </a:rPr>
              <a:t>1 </a:t>
            </a:r>
            <a:r>
              <a:rPr lang="en-US" sz="2400" dirty="0" err="1" smtClean="0">
                <a:latin typeface="Arial" charset="0"/>
                <a:ea typeface="ＭＳ Ｐゴシック" charset="0"/>
                <a:cs typeface="ＭＳ Ｐゴシック" charset="0"/>
              </a:rPr>
              <a:t>Есдрас</a:t>
            </a:r>
            <a:endParaRPr lang="en-US" sz="2400" dirty="0">
              <a:latin typeface="Arial" charset="0"/>
              <a:ea typeface="ＭＳ Ｐゴシック" charset="0"/>
              <a:cs typeface="ＭＳ Ｐゴシック" charset="0"/>
            </a:endParaRPr>
          </a:p>
          <a:p>
            <a:pPr eaLnBrk="1" hangingPunct="1">
              <a:lnSpc>
                <a:spcPct val="90000"/>
              </a:lnSpc>
              <a:defRPr/>
            </a:pPr>
            <a:r>
              <a:rPr lang="en-US" sz="2400" dirty="0">
                <a:latin typeface="Arial" charset="0"/>
                <a:ea typeface="ＭＳ Ｐゴシック" charset="0"/>
                <a:cs typeface="ＭＳ Ｐゴシック" charset="0"/>
              </a:rPr>
              <a:t>2 </a:t>
            </a:r>
            <a:r>
              <a:rPr lang="en-US" sz="2400" dirty="0" err="1" smtClean="0">
                <a:latin typeface="Arial" charset="0"/>
                <a:ea typeface="ＭＳ Ｐゴシック" charset="0"/>
                <a:cs typeface="ＭＳ Ｐゴシック" charset="0"/>
              </a:rPr>
              <a:t>Есдрас</a:t>
            </a:r>
            <a:endParaRPr lang="en-US" sz="2400" dirty="0">
              <a:latin typeface="Arial" charset="0"/>
              <a:ea typeface="ＭＳ Ｐゴシック" charset="0"/>
              <a:cs typeface="ＭＳ Ｐゴシック" charset="0"/>
            </a:endParaRPr>
          </a:p>
          <a:p>
            <a:pPr eaLnBrk="1" hangingPunct="1">
              <a:lnSpc>
                <a:spcPct val="90000"/>
              </a:lnSpc>
              <a:defRPr/>
            </a:pPr>
            <a:r>
              <a:rPr lang="en-US" sz="2400" dirty="0" err="1" smtClean="0">
                <a:latin typeface="Arial" charset="0"/>
                <a:ea typeface="ＭＳ Ｐゴシック" charset="0"/>
                <a:cs typeface="ＭＳ Ｐゴシック" charset="0"/>
              </a:rPr>
              <a:t>Манассегийн</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гуйлт</a:t>
            </a:r>
            <a:endParaRPr lang="en-US" sz="2400" dirty="0">
              <a:latin typeface="Arial" charset="0"/>
              <a:ea typeface="ＭＳ Ｐゴシック" charset="0"/>
              <a:cs typeface="ＭＳ Ｐゴシック" charset="0"/>
            </a:endParaRPr>
          </a:p>
        </p:txBody>
      </p:sp>
      <p:sp>
        <p:nvSpPr>
          <p:cNvPr id="25805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165</a:t>
            </a:r>
          </a:p>
        </p:txBody>
      </p:sp>
      <p:sp>
        <p:nvSpPr>
          <p:cNvPr id="65545" name="Rectangle 9"/>
          <p:cNvSpPr>
            <a:spLocks noChangeArrowheads="1"/>
          </p:cNvSpPr>
          <p:nvPr/>
        </p:nvSpPr>
        <p:spPr bwMode="auto">
          <a:xfrm>
            <a:off x="4648200" y="1752600"/>
            <a:ext cx="4191000"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00"/>
                  </a:outerShdw>
                </a:effectLst>
              </a:rPr>
              <a:t>Барух</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00"/>
                  </a:outerShdw>
                </a:effectLst>
              </a:rPr>
              <a:t>Иеремиагийн</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захидал</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00"/>
                  </a:outerShdw>
                </a:effectLst>
              </a:rPr>
              <a:t>Естерийн</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нэмэлт</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00"/>
                  </a:outerShdw>
                </a:effectLst>
              </a:rPr>
              <a:t>Гурван</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Хөвгүүний</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Дуун</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00"/>
                  </a:outerShdw>
                </a:effectLst>
              </a:rPr>
              <a:t>Сусанна</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00"/>
                  </a:outerShdw>
                </a:effectLst>
              </a:rPr>
              <a:t>Бел</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ба</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Луу</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dirty="0">
                <a:effectLst>
                  <a:outerShdw blurRad="38100" dist="38100" dir="2700000" algn="tl">
                    <a:srgbClr val="000000"/>
                  </a:outerShdw>
                </a:effectLst>
              </a:rPr>
              <a:t>1 </a:t>
            </a:r>
            <a:r>
              <a:rPr lang="en-US" sz="2400" dirty="0" err="1">
                <a:effectLst>
                  <a:outerShdw blurRad="38100" dist="38100" dir="2700000" algn="tl">
                    <a:srgbClr val="000000"/>
                  </a:outerShdw>
                </a:effectLst>
              </a:rPr>
              <a:t>Маккаби</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dirty="0">
                <a:effectLst>
                  <a:outerShdw blurRad="38100" dist="38100" dir="2700000" algn="tl">
                    <a:srgbClr val="000000"/>
                  </a:outerShdw>
                </a:effectLst>
              </a:rPr>
              <a:t>2 </a:t>
            </a:r>
            <a:r>
              <a:rPr lang="en-US" sz="2400" dirty="0" err="1">
                <a:effectLst>
                  <a:outerShdw blurRad="38100" dist="38100" dir="2700000" algn="tl">
                    <a:srgbClr val="000000"/>
                  </a:outerShdw>
                </a:effectLst>
              </a:rPr>
              <a:t>Mаккаби</a:t>
            </a:r>
            <a:endParaRPr lang="en-US" sz="2400" dirty="0">
              <a:effectLst>
                <a:outerShdw blurRad="38100" dist="38100" dir="2700000" algn="tl">
                  <a:srgbClr val="000000"/>
                </a:outerShdw>
              </a:effectLst>
            </a:endParaRPr>
          </a:p>
        </p:txBody>
      </p:sp>
      <p:sp>
        <p:nvSpPr>
          <p:cNvPr id="65546" name="Rectangle 10"/>
          <p:cNvSpPr>
            <a:spLocks noChangeArrowheads="1"/>
          </p:cNvSpPr>
          <p:nvPr/>
        </p:nvSpPr>
        <p:spPr bwMode="auto">
          <a:xfrm>
            <a:off x="1981200" y="5486400"/>
            <a:ext cx="3048000" cy="1371600"/>
          </a:xfrm>
          <a:prstGeom prst="rect">
            <a:avLst/>
          </a:prstGeom>
          <a:solidFill>
            <a:srgbClr val="000000"/>
          </a:solidFill>
          <a:ln w="9525">
            <a:noFill/>
            <a:miter lim="800000"/>
            <a:headEnd/>
            <a:tailEnd/>
          </a:ln>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en-US" sz="2400" dirty="0" err="1">
                <a:effectLst>
                  <a:outerShdw blurRad="38100" dist="38100" dir="2700000" algn="tl">
                    <a:srgbClr val="000080"/>
                  </a:outerShdw>
                </a:effectLst>
              </a:rPr>
              <a:t>Дуулал</a:t>
            </a:r>
            <a:r>
              <a:rPr lang="en-US" sz="2400" dirty="0">
                <a:effectLst>
                  <a:outerShdw blurRad="38100" dist="38100" dir="2700000" algn="tl">
                    <a:srgbClr val="000080"/>
                  </a:outerShdw>
                </a:effectLst>
              </a:rPr>
              <a:t> 151</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dirty="0">
                <a:effectLst>
                  <a:outerShdw blurRad="38100" dist="38100" dir="2700000" algn="tl">
                    <a:srgbClr val="000080"/>
                  </a:outerShdw>
                </a:effectLst>
              </a:rPr>
              <a:t>3 </a:t>
            </a:r>
            <a:r>
              <a:rPr lang="en-US" sz="2400" dirty="0" err="1">
                <a:effectLst>
                  <a:outerShdw blurRad="38100" dist="38100" dir="2700000" algn="tl">
                    <a:srgbClr val="000080"/>
                  </a:outerShdw>
                </a:effectLst>
              </a:rPr>
              <a:t>Mаккаби</a:t>
            </a:r>
            <a:endParaRPr lang="en-US" sz="2400" dirty="0">
              <a:effectLst>
                <a:outerShdw blurRad="38100" dist="38100" dir="2700000" algn="tl">
                  <a:srgbClr val="00008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dirty="0">
                <a:effectLst>
                  <a:outerShdw blurRad="38100" dist="38100" dir="2700000" algn="tl">
                    <a:srgbClr val="000080"/>
                  </a:outerShdw>
                </a:effectLst>
              </a:rPr>
              <a:t>4 </a:t>
            </a:r>
            <a:r>
              <a:rPr lang="en-US" sz="2400" dirty="0" err="1">
                <a:effectLst>
                  <a:outerShdw blurRad="38100" dist="38100" dir="2700000" algn="tl">
                    <a:srgbClr val="000080"/>
                  </a:outerShdw>
                </a:effectLst>
              </a:rPr>
              <a:t>Maккаби</a:t>
            </a:r>
            <a:endParaRPr lang="en-US" sz="2400" dirty="0">
              <a:effectLst>
                <a:outerShdw blurRad="38100" dist="38100" dir="2700000" algn="tl">
                  <a:srgbClr val="000080"/>
                </a:outerShdw>
              </a:effectLst>
            </a:endParaRP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algn="ctr"/>
            <a:r>
              <a:rPr lang="ru-RU" sz="3600" kern="1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Ихэнх</a:t>
            </a:r>
            <a:endPar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algn="ctr"/>
            <a:r>
              <a:rPr lang="ru-RU"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Олонх</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algn="ctr"/>
            <a:r>
              <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Псюдопиграфа</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ЦӨөнх</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en-US" sz="3600" dirty="0" err="1" smtClean="0">
                <a:latin typeface="Arial" charset="0"/>
                <a:ea typeface="ＭＳ Ｐゴシック" charset="0"/>
                <a:cs typeface="ＭＳ Ｐゴシック" charset="0"/>
              </a:rPr>
              <a:t>Сонгогдсон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Псюдопиграфа</a:t>
            </a:r>
            <a:r>
              <a:rPr lang="en-US" sz="3600"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МЭӨ</a:t>
            </a:r>
            <a:r>
              <a:rPr lang="en-US" sz="3600" dirty="0" smtClean="0">
                <a:latin typeface="Arial" charset="0"/>
                <a:ea typeface="ＭＳ Ｐゴシック" charset="0"/>
                <a:cs typeface="ＭＳ Ｐゴシック" charset="0"/>
              </a:rPr>
              <a:t>200</a:t>
            </a:r>
            <a:r>
              <a:rPr lang="en-US" sz="3200" dirty="0" smtClean="0">
                <a:latin typeface="Arial" charset="0"/>
                <a:ea typeface="ＭＳ Ｐゴシック" charset="0"/>
                <a:cs typeface="ＭＳ Ｐゴシック" charset="0"/>
              </a:rPr>
              <a:t>-</a:t>
            </a:r>
            <a:r>
              <a:rPr lang="en-US" sz="2400" dirty="0" smtClean="0">
                <a:latin typeface="Arial" charset="0"/>
                <a:ea typeface="ＭＳ Ｐゴシック" charset="0"/>
                <a:cs typeface="ＭＳ Ｐゴシック" charset="0"/>
              </a:rPr>
              <a:t>МЭ</a:t>
            </a:r>
            <a:r>
              <a:rPr lang="en-US" sz="3600" dirty="0" smtClean="0">
                <a:latin typeface="Arial" charset="0"/>
                <a:ea typeface="ＭＳ Ｐゴシック" charset="0"/>
                <a:cs typeface="ＭＳ Ｐゴシック" charset="0"/>
              </a:rPr>
              <a:t>200</a:t>
            </a:r>
            <a:r>
              <a:rPr lang="en-US" sz="3600" dirty="0">
                <a:latin typeface="Arial" charset="0"/>
                <a:ea typeface="ＭＳ Ｐゴシック" charset="0"/>
                <a:cs typeface="ＭＳ Ｐゴシック" charset="0"/>
              </a:rPr>
              <a:t>)</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dirty="0">
                <a:effectLst>
                  <a:outerShdw blurRad="38100" dist="38100" dir="2700000" algn="tl">
                    <a:srgbClr val="000000"/>
                  </a:outerShdw>
                </a:effectLst>
              </a:rPr>
              <a:t>1 </a:t>
            </a:r>
            <a:r>
              <a:rPr lang="en-US" sz="2800" dirty="0" err="1">
                <a:effectLst>
                  <a:outerShdw blurRad="38100" dist="38100" dir="2700000" algn="tl">
                    <a:srgbClr val="000000"/>
                  </a:outerShdw>
                </a:effectLst>
              </a:rPr>
              <a:t>Eнох</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Соломоны</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Дууллууд</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Аристаесийн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захиа</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Сибиллиний</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Зөнгүүд</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Адам</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Евагийн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амьдрал</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a:effectLst>
                  <a:outerShdw blurRad="38100" dist="38100" dir="2700000" algn="tl">
                    <a:srgbClr val="000000"/>
                  </a:outerShdw>
                </a:effectLst>
              </a:rPr>
              <a:t>12 </a:t>
            </a:r>
            <a:r>
              <a:rPr lang="en-US" sz="2800" dirty="0" err="1">
                <a:effectLst>
                  <a:outerShdw blurRad="38100" dist="38100" dir="2700000" algn="tl">
                    <a:srgbClr val="000000"/>
                  </a:outerShdw>
                </a:effectLst>
              </a:rPr>
              <a:t>Эцгүүдийн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Гэрээ</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Юбилэгийн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Ном</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Эш</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үзүүлэгчдийн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амьдрал</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a:effectLst>
                  <a:outerShdw blurRad="38100" dist="38100" dir="2700000" algn="tl">
                    <a:srgbClr val="000000"/>
                  </a:outerShdw>
                </a:effectLst>
              </a:rPr>
              <a:t>3 </a:t>
            </a:r>
            <a:r>
              <a:rPr lang="en-US" sz="2800" dirty="0" err="1">
                <a:effectLst>
                  <a:outerShdw blurRad="38100" dist="38100" dir="2700000" algn="tl">
                    <a:srgbClr val="000000"/>
                  </a:outerShdw>
                </a:effectLst>
              </a:rPr>
              <a:t>Маккаби</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a:effectLst>
                  <a:outerShdw blurRad="38100" dist="38100" dir="2700000" algn="tl">
                    <a:srgbClr val="000000"/>
                  </a:outerShdw>
                </a:effectLst>
              </a:rPr>
              <a:t>4 </a:t>
            </a:r>
            <a:r>
              <a:rPr lang="en-US" sz="2800" dirty="0" err="1">
                <a:effectLst>
                  <a:outerShdw blurRad="38100" dist="38100" dir="2700000" algn="tl">
                    <a:srgbClr val="000000"/>
                  </a:outerShdw>
                </a:effectLst>
              </a:rPr>
              <a:t>Маккаби</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Мосегийн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өргөгдөлт</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a:effectLst>
                  <a:outerShdw blurRad="38100" dist="38100" dir="2700000" algn="tl">
                    <a:srgbClr val="000000"/>
                  </a:outerShdw>
                </a:effectLst>
              </a:rPr>
              <a:t>2 </a:t>
            </a:r>
            <a:r>
              <a:rPr lang="en-US" sz="2800" dirty="0" err="1">
                <a:effectLst>
                  <a:outerShdw blurRad="38100" dist="38100" dir="2700000" algn="tl">
                    <a:srgbClr val="000000"/>
                  </a:outerShdw>
                </a:effectLst>
              </a:rPr>
              <a:t>Барух</a:t>
            </a:r>
            <a:endParaRPr lang="en-US" sz="28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dirty="0" err="1">
                <a:effectLst>
                  <a:outerShdw blurRad="38100" dist="38100" dir="2700000" algn="tl">
                    <a:srgbClr val="000000"/>
                  </a:outerShdw>
                </a:effectLst>
              </a:rPr>
              <a:t>Исаиагийн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хөөрөлт</a:t>
            </a:r>
            <a:endParaRPr lang="en-US" sz="2800" dirty="0">
              <a:effectLst>
                <a:outerShdw blurRad="38100" dist="38100" dir="2700000" algn="tl">
                  <a:srgbClr val="000000"/>
                </a:outerShdw>
              </a:effectLst>
            </a:endParaRPr>
          </a:p>
        </p:txBody>
      </p:sp>
      <p:pic>
        <p:nvPicPr>
          <p:cNvPr id="260099" name="Picture 6" descr="Pseudepigra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Picture 7" descr="Pseudepigra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166</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sz="4000" dirty="0" err="1" smtClean="0">
                <a:latin typeface="Arial" charset="0"/>
                <a:ea typeface="ＭＳ Ｐゴシック" charset="0"/>
                <a:cs typeface="ＭＳ Ｐゴシック" charset="0"/>
              </a:rPr>
              <a:t>Утга</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зохиолын</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ангилал</a:t>
            </a:r>
            <a:endParaRPr lang="en-US" sz="4000" dirty="0">
              <a:latin typeface="Arial" charset="0"/>
              <a:ea typeface="ＭＳ Ｐゴシック" charset="0"/>
              <a:cs typeface="ＭＳ Ｐゴシック" charset="0"/>
            </a:endParaRPr>
          </a:p>
        </p:txBody>
      </p:sp>
      <p:grpSp>
        <p:nvGrpSpPr>
          <p:cNvPr id="5" name="Group 4"/>
          <p:cNvGrpSpPr>
            <a:grpSpLocks/>
          </p:cNvGrpSpPr>
          <p:nvPr/>
        </p:nvGrpSpPr>
        <p:grpSpPr bwMode="auto">
          <a:xfrm>
            <a:off x="5257800" y="242888"/>
            <a:ext cx="2914650" cy="2043112"/>
            <a:chOff x="5257800" y="242888"/>
            <a:chExt cx="2914600" cy="2043112"/>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257800" y="242888"/>
              <a:ext cx="26670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b="1" u="sng" dirty="0">
                  <a:effectLst>
                    <a:outerShdw blurRad="38100" dist="38100" dir="2700000" algn="tl">
                      <a:srgbClr val="000000"/>
                    </a:outerShdw>
                  </a:effectLst>
                </a:rPr>
                <a:t>АПОКАЛИПТ</a:t>
              </a:r>
            </a:p>
            <a:p>
              <a:pPr marL="342900" indent="-342900" eaLnBrk="1" hangingPunct="1">
                <a:spcBef>
                  <a:spcPct val="20000"/>
                </a:spcBef>
                <a:buClr>
                  <a:schemeClr val="hlink"/>
                </a:buClr>
                <a:buSzPct val="90000"/>
                <a:buFont typeface="Wingdings" charset="0"/>
                <a:buNone/>
                <a:defRPr/>
              </a:pPr>
              <a:r>
                <a:rPr lang="en-US" sz="2800" b="1" dirty="0">
                  <a:solidFill>
                    <a:srgbClr val="FFFF00"/>
                  </a:solidFill>
                  <a:effectLst>
                    <a:outerShdw blurRad="38100" dist="38100" dir="2700000" algn="tl">
                      <a:srgbClr val="000000"/>
                    </a:outerShdw>
                  </a:effectLst>
                </a:rPr>
                <a:t>1 </a:t>
              </a:r>
              <a:r>
                <a:rPr lang="en-US" sz="2800" b="1" dirty="0" err="1">
                  <a:solidFill>
                    <a:srgbClr val="FFFF00"/>
                  </a:solidFill>
                  <a:effectLst>
                    <a:outerShdw blurRad="38100" dist="38100" dir="2700000" algn="tl">
                      <a:srgbClr val="000000"/>
                    </a:outerShdw>
                  </a:effectLst>
                </a:rPr>
                <a:t>Eнох</a:t>
              </a:r>
              <a:endParaRPr lang="en-US" sz="2800" b="1" dirty="0">
                <a:solidFill>
                  <a:srgbClr val="FFFF00"/>
                </a:solidFill>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800" b="1" dirty="0">
                  <a:effectLst>
                    <a:outerShdw blurRad="38100" dist="38100" dir="2700000" algn="tl">
                      <a:srgbClr val="000000"/>
                    </a:outerShdw>
                  </a:effectLst>
                </a:rPr>
                <a:t>2 </a:t>
              </a:r>
              <a:r>
                <a:rPr lang="en-US" sz="2800" b="1" dirty="0" err="1">
                  <a:effectLst>
                    <a:outerShdw blurRad="38100" dist="38100" dir="2700000" algn="tl">
                      <a:srgbClr val="000000"/>
                    </a:outerShdw>
                  </a:effectLst>
                </a:rPr>
                <a:t>Eсдрас</a:t>
              </a:r>
              <a:endParaRPr lang="en-US" sz="2800" b="1" dirty="0">
                <a:effectLst>
                  <a:outerShdw blurRad="38100" dist="38100" dir="2700000" algn="tl">
                    <a:srgbClr val="000000"/>
                  </a:outerShdw>
                </a:effectLst>
              </a:endParaRPr>
            </a:p>
          </p:txBody>
        </p:sp>
      </p:grpSp>
      <p:grpSp>
        <p:nvGrpSpPr>
          <p:cNvPr id="3" name="Group 17"/>
          <p:cNvGrpSpPr>
            <a:grpSpLocks/>
          </p:cNvGrpSpPr>
          <p:nvPr/>
        </p:nvGrpSpPr>
        <p:grpSpPr bwMode="auto">
          <a:xfrm>
            <a:off x="107950" y="4291013"/>
            <a:ext cx="2735263" cy="2451100"/>
            <a:chOff x="192" y="2703"/>
            <a:chExt cx="1599" cy="1419"/>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5" name="Rectangle 9"/>
            <p:cNvSpPr>
              <a:spLocks noChangeArrowheads="1"/>
            </p:cNvSpPr>
            <p:nvPr/>
          </p:nvSpPr>
          <p:spPr bwMode="auto">
            <a:xfrm>
              <a:off x="240" y="2922"/>
              <a:ext cx="155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80000"/>
                </a:lnSpc>
                <a:spcBef>
                  <a:spcPct val="20000"/>
                </a:spcBef>
                <a:buClr>
                  <a:schemeClr val="hlink"/>
                </a:buClr>
                <a:buSzPct val="90000"/>
                <a:buFont typeface="Wingdings" charset="0"/>
                <a:buNone/>
              </a:pPr>
              <a:r>
                <a:rPr lang="en-US" sz="2800" b="1" u="sng">
                  <a:solidFill>
                    <a:srgbClr val="1E1135"/>
                  </a:solidFill>
                </a:rPr>
                <a:t>ТҮҮХ</a:t>
              </a:r>
            </a:p>
            <a:p>
              <a:pPr marL="342900" indent="-342900" eaLnBrk="1" hangingPunct="1">
                <a:lnSpc>
                  <a:spcPct val="80000"/>
                </a:lnSpc>
                <a:spcBef>
                  <a:spcPct val="20000"/>
                </a:spcBef>
                <a:buClr>
                  <a:schemeClr val="hlink"/>
                </a:buClr>
                <a:buSzPct val="90000"/>
                <a:buFont typeface="Wingdings" charset="0"/>
                <a:buNone/>
              </a:pPr>
              <a:r>
                <a:rPr lang="en-US" sz="2800" b="1">
                  <a:solidFill>
                    <a:srgbClr val="1E1135"/>
                  </a:solidFill>
                </a:rPr>
                <a:t>1 Eсдрас</a:t>
              </a:r>
            </a:p>
            <a:p>
              <a:pPr marL="342900" indent="-342900" eaLnBrk="1" hangingPunct="1">
                <a:lnSpc>
                  <a:spcPct val="80000"/>
                </a:lnSpc>
                <a:spcBef>
                  <a:spcPct val="20000"/>
                </a:spcBef>
                <a:buClr>
                  <a:schemeClr val="hlink"/>
                </a:buClr>
                <a:buSzPct val="90000"/>
                <a:buFont typeface="Wingdings" charset="0"/>
                <a:buNone/>
              </a:pPr>
              <a:r>
                <a:rPr lang="en-US" sz="2800" b="1">
                  <a:solidFill>
                    <a:srgbClr val="1E1135"/>
                  </a:solidFill>
                </a:rPr>
                <a:t>1 Maккаби</a:t>
              </a:r>
            </a:p>
            <a:p>
              <a:pPr marL="342900" indent="-342900" eaLnBrk="1" hangingPunct="1">
                <a:lnSpc>
                  <a:spcPct val="80000"/>
                </a:lnSpc>
                <a:spcBef>
                  <a:spcPct val="20000"/>
                </a:spcBef>
                <a:buClr>
                  <a:schemeClr val="hlink"/>
                </a:buClr>
                <a:buSzPct val="90000"/>
                <a:buFont typeface="Wingdings" charset="0"/>
                <a:buNone/>
              </a:pPr>
              <a:r>
                <a:rPr lang="en-US" sz="2800" b="1">
                  <a:solidFill>
                    <a:srgbClr val="1E1135"/>
                  </a:solidFill>
                </a:rPr>
                <a:t>2 Maккаби</a:t>
              </a:r>
            </a:p>
          </p:txBody>
        </p:sp>
      </p:grpSp>
      <p:grpSp>
        <p:nvGrpSpPr>
          <p:cNvPr id="4" name="Group 16"/>
          <p:cNvGrpSpPr>
            <a:grpSpLocks/>
          </p:cNvGrpSpPr>
          <p:nvPr/>
        </p:nvGrpSpPr>
        <p:grpSpPr bwMode="auto">
          <a:xfrm>
            <a:off x="2590800" y="1027113"/>
            <a:ext cx="7010400" cy="6288087"/>
            <a:chOff x="1632" y="647"/>
            <a:chExt cx="4416" cy="3961"/>
          </a:xfrm>
        </p:grpSpPr>
        <p:pic>
          <p:nvPicPr>
            <p:cNvPr id="262152" name="Picture 13" descr="j02809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53" y="1454"/>
              <a:ext cx="2404" cy="2112"/>
            </a:xfrm>
            <a:prstGeom prst="rect">
              <a:avLst/>
            </a:prstGeom>
            <a:solidFill>
              <a:srgbClr val="5F5F5F"/>
            </a:solidFill>
            <a:ln w="9525">
              <a:noFill/>
              <a:miter lim="800000"/>
              <a:headEnd/>
              <a:tailEnd/>
            </a:ln>
            <a:effectLst/>
          </p:spPr>
          <p:txBody>
            <a:bodyPr/>
            <a:lstStyle/>
            <a:p>
              <a:pPr marL="342900" indent="-342900" eaLnBrk="1" hangingPunct="1">
                <a:lnSpc>
                  <a:spcPct val="80000"/>
                </a:lnSpc>
                <a:spcBef>
                  <a:spcPct val="20000"/>
                </a:spcBef>
                <a:buClr>
                  <a:schemeClr val="hlink"/>
                </a:buClr>
                <a:buSzPct val="90000"/>
                <a:buFont typeface="Wingdings" charset="0"/>
                <a:buNone/>
                <a:defRPr/>
              </a:pPr>
              <a:r>
                <a:rPr lang="en-US" sz="2800" b="1" u="sng" dirty="0">
                  <a:effectLst>
                    <a:outerShdw blurRad="38100" dist="38100" dir="2700000" algn="tl">
                      <a:srgbClr val="000000"/>
                    </a:outerShdw>
                  </a:effectLst>
                </a:rPr>
                <a:t>ХҮҮРНЭЛ</a:t>
              </a:r>
            </a:p>
            <a:p>
              <a:pPr marL="342900" indent="-342900" eaLnBrk="1" hangingPunct="1">
                <a:lnSpc>
                  <a:spcPct val="80000"/>
                </a:lnSpc>
                <a:spcBef>
                  <a:spcPct val="20000"/>
                </a:spcBef>
                <a:buClr>
                  <a:schemeClr val="hlink"/>
                </a:buClr>
                <a:buSzPct val="90000"/>
                <a:buFont typeface="Wingdings" charset="0"/>
                <a:buNone/>
                <a:defRPr/>
              </a:pPr>
              <a:r>
                <a:rPr lang="en-US" sz="2800" b="1" dirty="0" err="1">
                  <a:effectLst>
                    <a:outerShdw blurRad="38100" dist="38100" dir="2700000" algn="tl">
                      <a:srgbClr val="000000"/>
                    </a:outerShdw>
                  </a:effectLst>
                </a:rPr>
                <a:t>Tобит</a:t>
              </a:r>
              <a:endParaRPr lang="en-US" sz="28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err="1">
                  <a:effectLst>
                    <a:outerShdw blurRad="38100" dist="38100" dir="2700000" algn="tl">
                      <a:srgbClr val="000000"/>
                    </a:outerShdw>
                  </a:effectLst>
                </a:rPr>
                <a:t>Иудит</a:t>
              </a:r>
              <a:endParaRPr lang="en-US" sz="28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err="1">
                  <a:solidFill>
                    <a:srgbClr val="FFFF00"/>
                  </a:solidFill>
                  <a:effectLst>
                    <a:outerShdw blurRad="38100" dist="38100" dir="2700000" algn="tl">
                      <a:srgbClr val="000000"/>
                    </a:outerShdw>
                  </a:effectLst>
                </a:rPr>
                <a:t>Аристеасын</a:t>
              </a:r>
              <a:r>
                <a:rPr lang="en-US" sz="2800" b="1" dirty="0">
                  <a:solidFill>
                    <a:srgbClr val="FFFF00"/>
                  </a:solidFill>
                  <a:effectLst>
                    <a:outerShdw blurRad="38100" dist="38100" dir="2700000" algn="tl">
                      <a:srgbClr val="000000"/>
                    </a:outerShdw>
                  </a:effectLst>
                </a:rPr>
                <a:t> </a:t>
              </a:r>
              <a:r>
                <a:rPr lang="en-US" sz="2800" b="1" dirty="0" err="1">
                  <a:solidFill>
                    <a:srgbClr val="FFFF00"/>
                  </a:solidFill>
                  <a:effectLst>
                    <a:outerShdw blurRad="38100" dist="38100" dir="2700000" algn="tl">
                      <a:srgbClr val="000000"/>
                    </a:outerShdw>
                  </a:effectLst>
                </a:rPr>
                <a:t>Захиа</a:t>
              </a:r>
              <a:endParaRPr lang="en-US" sz="2800" b="1" dirty="0">
                <a:solidFill>
                  <a:srgbClr val="FFFF00"/>
                </a:solidFill>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err="1">
                  <a:effectLst>
                    <a:outerShdw blurRad="38100" dist="38100" dir="2700000" algn="tl">
                      <a:srgbClr val="000000"/>
                    </a:outerShdw>
                  </a:effectLst>
                </a:rPr>
                <a:t>Сусанна</a:t>
              </a:r>
              <a:endParaRPr lang="en-US" sz="28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err="1">
                  <a:effectLst>
                    <a:outerShdw blurRad="38100" dist="38100" dir="2700000" algn="tl">
                      <a:srgbClr val="000000"/>
                    </a:outerShdw>
                  </a:effectLst>
                </a:rPr>
                <a:t>Бел</a:t>
              </a:r>
              <a:r>
                <a:rPr lang="en-US" sz="2800" b="1" dirty="0">
                  <a:effectLst>
                    <a:outerShdw blurRad="38100" dist="38100" dir="2700000" algn="tl">
                      <a:srgbClr val="000000"/>
                    </a:outerShdw>
                  </a:effectLst>
                </a:rPr>
                <a:t> </a:t>
              </a:r>
              <a:r>
                <a:rPr lang="en-US" sz="2800" b="1" dirty="0" err="1">
                  <a:effectLst>
                    <a:outerShdw blurRad="38100" dist="38100" dir="2700000" algn="tl">
                      <a:srgbClr val="000000"/>
                    </a:outerShdw>
                  </a:effectLst>
                </a:rPr>
                <a:t>ба</a:t>
              </a:r>
              <a:r>
                <a:rPr lang="en-US" sz="2800" b="1" dirty="0">
                  <a:effectLst>
                    <a:outerShdw blurRad="38100" dist="38100" dir="2700000" algn="tl">
                      <a:srgbClr val="000000"/>
                    </a:outerShdw>
                  </a:effectLst>
                </a:rPr>
                <a:t> </a:t>
              </a:r>
              <a:r>
                <a:rPr lang="en-US" sz="2800" b="1" dirty="0" err="1">
                  <a:effectLst>
                    <a:outerShdw blurRad="38100" dist="38100" dir="2700000" algn="tl">
                      <a:srgbClr val="000000"/>
                    </a:outerShdw>
                  </a:effectLst>
                </a:rPr>
                <a:t>Луу</a:t>
              </a:r>
              <a:endParaRPr lang="en-US" sz="28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a:solidFill>
                    <a:srgbClr val="FFFF00"/>
                  </a:solidFill>
                  <a:effectLst>
                    <a:outerShdw blurRad="38100" dist="38100" dir="2700000" algn="tl">
                      <a:srgbClr val="000000"/>
                    </a:outerShdw>
                  </a:effectLst>
                </a:rPr>
                <a:t>3 </a:t>
              </a:r>
              <a:r>
                <a:rPr lang="en-US" sz="2800" b="1" dirty="0" err="1">
                  <a:solidFill>
                    <a:srgbClr val="FFFF00"/>
                  </a:solidFill>
                  <a:effectLst>
                    <a:outerShdw blurRad="38100" dist="38100" dir="2700000" algn="tl">
                      <a:srgbClr val="000000"/>
                    </a:outerShdw>
                  </a:effectLst>
                </a:rPr>
                <a:t>Mаккаби</a:t>
              </a:r>
              <a:endParaRPr lang="en-US" sz="2800" b="1" dirty="0">
                <a:solidFill>
                  <a:srgbClr val="FFFF00"/>
                </a:solidFill>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700" b="1" dirty="0" err="1">
                  <a:solidFill>
                    <a:srgbClr val="FFFF00"/>
                  </a:solidFill>
                  <a:effectLst>
                    <a:outerShdw blurRad="38100" dist="38100" dir="2700000" algn="tl">
                      <a:srgbClr val="000000"/>
                    </a:outerShdw>
                  </a:effectLst>
                </a:rPr>
                <a:t>Сибиллиний</a:t>
              </a:r>
              <a:r>
                <a:rPr lang="en-US" sz="2700" b="1" dirty="0">
                  <a:solidFill>
                    <a:srgbClr val="FFFF00"/>
                  </a:solidFill>
                  <a:effectLst>
                    <a:outerShdw blurRad="38100" dist="38100" dir="2700000" algn="tl">
                      <a:srgbClr val="000000"/>
                    </a:outerShdw>
                  </a:effectLst>
                </a:rPr>
                <a:t> </a:t>
              </a:r>
              <a:r>
                <a:rPr lang="en-US" sz="2700" b="1" dirty="0" err="1">
                  <a:solidFill>
                    <a:srgbClr val="FFFF00"/>
                  </a:solidFill>
                  <a:effectLst>
                    <a:outerShdw blurRad="38100" dist="38100" dir="2700000" algn="tl">
                      <a:srgbClr val="000000"/>
                    </a:outerShdw>
                  </a:effectLst>
                </a:rPr>
                <a:t>Зөнгүүд</a:t>
              </a:r>
              <a:endParaRPr lang="en-US" sz="2700" b="1" dirty="0">
                <a:effectLst>
                  <a:outerShdw blurRad="38100" dist="38100" dir="2700000" algn="tl">
                    <a:srgbClr val="000000"/>
                  </a:outerShdw>
                </a:effectLst>
              </a:endParaRPr>
            </a:p>
          </p:txBody>
        </p:sp>
      </p:grpSp>
      <p:sp>
        <p:nvSpPr>
          <p:cNvPr id="262149"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val="0"/>
              </a:ext>
            </a:extLst>
          </a:blip>
          <a:srcRect/>
          <a:stretch>
            <a:fillRect/>
          </a:stretch>
        </p:blipFill>
        <p:spPr bwMode="auto">
          <a:xfrm>
            <a:off x="152400" y="1523999"/>
            <a:ext cx="2763416" cy="253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en-US" sz="2800" b="1" u="sng" dirty="0" smtClean="0">
                <a:latin typeface="Arial" charset="0"/>
                <a:ea typeface="ＭＳ Ｐゴシック" charset="0"/>
                <a:cs typeface="ＭＳ Ｐゴシック" charset="0"/>
              </a:rPr>
              <a:t>ЗҮЙР ҮГ</a:t>
            </a:r>
            <a:endParaRPr lang="en-US" sz="2800" b="1" u="sng"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err="1" smtClean="0">
                <a:latin typeface="Arial" charset="0"/>
                <a:ea typeface="ＭＳ Ｐゴシック" charset="0"/>
                <a:cs typeface="ＭＳ Ｐゴシック" charset="0"/>
              </a:rPr>
              <a:t>Eкклесийстик</a:t>
            </a:r>
            <a:endParaRPr lang="en-US" sz="2800" b="1"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err="1" smtClean="0">
                <a:latin typeface="Arial" charset="0"/>
                <a:ea typeface="ＭＳ Ｐゴシック" charset="0"/>
                <a:cs typeface="ＭＳ Ｐゴシック" charset="0"/>
              </a:rPr>
              <a:t>Соломоны</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мэргэн</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үгс</a:t>
            </a:r>
            <a:endParaRPr lang="en-US" sz="2800" b="1"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419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3400" dirty="0" err="1" smtClean="0">
                <a:latin typeface="Arial" charset="0"/>
                <a:ea typeface="ＭＳ Ｐゴシック" charset="0"/>
                <a:cs typeface="ＭＳ Ｐゴシック" charset="0"/>
              </a:rPr>
              <a:t>Эхлэл</a:t>
            </a:r>
            <a:r>
              <a:rPr lang="en-US" altLang="ja-JP" sz="3400" dirty="0" smtClean="0">
                <a:latin typeface="Arial" charset="0"/>
                <a:ea typeface="ＭＳ Ｐゴシック" charset="0"/>
                <a:cs typeface="ＭＳ Ｐゴシック" charset="0"/>
              </a:rPr>
              <a:t> 5-д </a:t>
            </a:r>
            <a:r>
              <a:rPr lang="en-US" altLang="ja-JP" sz="3400" dirty="0" err="1" smtClean="0">
                <a:latin typeface="Arial" charset="0"/>
                <a:ea typeface="ＭＳ Ｐゴシック" charset="0"/>
                <a:cs typeface="ＭＳ Ｐゴシック" charset="0"/>
              </a:rPr>
              <a:t>тасраагүй</a:t>
            </a:r>
            <a:r>
              <a:rPr lang="en-US" altLang="ja-JP" sz="3400" dirty="0" smtClean="0">
                <a:latin typeface="Arial" charset="0"/>
                <a:ea typeface="ＭＳ Ｐゴシック" charset="0"/>
                <a:cs typeface="ＭＳ Ｐゴシック" charset="0"/>
              </a:rPr>
              <a:t> </a:t>
            </a:r>
            <a:r>
              <a:rPr lang="en-US" altLang="ja-JP" sz="3400" dirty="0" err="1" smtClean="0">
                <a:latin typeface="Arial" charset="0"/>
                <a:ea typeface="ＭＳ Ｐゴシック" charset="0"/>
                <a:cs typeface="ＭＳ Ｐゴシック" charset="0"/>
              </a:rPr>
              <a:t>нэрс</a:t>
            </a:r>
            <a:r>
              <a:rPr lang="en-US" altLang="ja-JP" sz="4000" dirty="0" smtClean="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indent="-609600" eaLnBrk="1" hangingPunct="1">
              <a:spcBef>
                <a:spcPct val="20000"/>
              </a:spcBef>
              <a:buClr>
                <a:srgbClr val="FFFFCC"/>
              </a:buClr>
              <a:buSzPct val="75000"/>
              <a:buFont typeface="Times" charset="0"/>
              <a:buAutoNum type="arabicPeriod"/>
              <a:defRPr/>
            </a:pPr>
            <a:r>
              <a:rPr lang="en-US" sz="3200" b="1" dirty="0" err="1">
                <a:solidFill>
                  <a:srgbClr val="FFFFFF"/>
                </a:solidFill>
                <a:effectLst>
                  <a:outerShdw blurRad="38100" dist="38100" dir="2700000" algn="tl">
                    <a:srgbClr val="000000">
                      <a:alpha val="43137"/>
                    </a:srgbClr>
                  </a:outerShdw>
                </a:effectLst>
              </a:rPr>
              <a:t>Он</a:t>
            </a:r>
            <a:r>
              <a:rPr lang="en-US" sz="3200" b="1" dirty="0">
                <a:solidFill>
                  <a:srgbClr val="FFFFFF"/>
                </a:solidFill>
                <a:effectLst>
                  <a:outerShdw blurRad="38100" dist="38100" dir="2700000" algn="tl">
                    <a:srgbClr val="000000">
                      <a:alpha val="43137"/>
                    </a:srgbClr>
                  </a:outerShdw>
                </a:effectLst>
              </a:rPr>
              <a:t> </a:t>
            </a:r>
            <a:r>
              <a:rPr lang="en-US" sz="3200" b="1" dirty="0" err="1">
                <a:solidFill>
                  <a:srgbClr val="FFFFFF"/>
                </a:solidFill>
                <a:effectLst>
                  <a:outerShdw blurRad="38100" dist="38100" dir="2700000" algn="tl">
                    <a:srgbClr val="000000">
                      <a:alpha val="43137"/>
                    </a:srgbClr>
                  </a:outerShdw>
                </a:effectLst>
              </a:rPr>
              <a:t>жилийг</a:t>
            </a:r>
            <a:r>
              <a:rPr lang="en-US" sz="3200" b="1" dirty="0">
                <a:solidFill>
                  <a:srgbClr val="FFFFFF"/>
                </a:solidFill>
                <a:effectLst>
                  <a:outerShdw blurRad="38100" dist="38100" dir="2700000" algn="tl">
                    <a:srgbClr val="000000">
                      <a:alpha val="43137"/>
                    </a:srgbClr>
                  </a:outerShdw>
                </a:effectLst>
              </a:rPr>
              <a:t> </a:t>
            </a:r>
            <a:r>
              <a:rPr lang="en-US" sz="3200" b="1" dirty="0" err="1">
                <a:solidFill>
                  <a:srgbClr val="FFFFFF"/>
                </a:solidFill>
                <a:effectLst>
                  <a:outerShdw blurRad="38100" dist="38100" dir="2700000" algn="tl">
                    <a:srgbClr val="000000">
                      <a:alpha val="43137"/>
                    </a:srgbClr>
                  </a:outerShdw>
                </a:effectLst>
              </a:rPr>
              <a:t>дурьдсан</a:t>
            </a:r>
            <a:endParaRPr lang="en-US" sz="3200" b="1" dirty="0">
              <a:solidFill>
                <a:srgbClr val="FFFFFF"/>
              </a:solidFill>
              <a:effectLst>
                <a:outerShdw blurRad="38100" dist="38100" dir="2700000" algn="tl">
                  <a:srgbClr val="000000">
                    <a:alpha val="43137"/>
                  </a:srgbClr>
                </a:outerShdw>
              </a:effectLst>
            </a:endParaRPr>
          </a:p>
          <a:p>
            <a:pPr marL="609600" indent="-609600" eaLnBrk="1" hangingPunct="1">
              <a:spcBef>
                <a:spcPct val="20000"/>
              </a:spcBef>
              <a:buClr>
                <a:srgbClr val="FFFFCC"/>
              </a:buClr>
              <a:buSzPct val="75000"/>
              <a:buFont typeface="Times" charset="0"/>
              <a:buAutoNum type="arabicPeriod"/>
              <a:defRPr/>
            </a:pPr>
            <a:r>
              <a:rPr lang="en-US" sz="3200" b="1" dirty="0" err="1">
                <a:solidFill>
                  <a:srgbClr val="FFFFFF"/>
                </a:solidFill>
                <a:effectLst>
                  <a:outerShdw blurRad="38100" dist="38100" dir="2700000" algn="tl">
                    <a:srgbClr val="000000">
                      <a:alpha val="43137"/>
                    </a:srgbClr>
                  </a:outerShdw>
                </a:effectLst>
              </a:rPr>
              <a:t>Богинохон</a:t>
            </a:r>
            <a:r>
              <a:rPr lang="en-US" sz="3200" b="1" dirty="0">
                <a:solidFill>
                  <a:srgbClr val="FFFFFF"/>
                </a:solidFill>
                <a:effectLst>
                  <a:outerShdw blurRad="38100" dist="38100" dir="2700000" algn="tl">
                    <a:srgbClr val="000000">
                      <a:alpha val="43137"/>
                    </a:srgbClr>
                  </a:outerShdw>
                </a:effectLst>
              </a:rPr>
              <a:t> </a:t>
            </a:r>
            <a:r>
              <a:rPr lang="en-US" sz="3200" b="1" dirty="0" err="1">
                <a:solidFill>
                  <a:srgbClr val="FFFFFF"/>
                </a:solidFill>
                <a:effectLst>
                  <a:outerShdw blurRad="38100" dist="38100" dir="2700000" algn="tl">
                    <a:srgbClr val="000000">
                      <a:alpha val="43137"/>
                    </a:srgbClr>
                  </a:outerShdw>
                </a:effectLst>
              </a:rPr>
              <a:t>хугацаа</a:t>
            </a:r>
            <a:endParaRPr lang="en-US" sz="3200" b="1" dirty="0">
              <a:solidFill>
                <a:srgbClr val="FFFFFF"/>
              </a:solidFill>
              <a:effectLst>
                <a:outerShdw blurRad="38100" dist="38100" dir="2700000" algn="tl">
                  <a:srgbClr val="000000">
                    <a:alpha val="43137"/>
                  </a:srgbClr>
                </a:outerShdw>
              </a:effectLst>
            </a:endParaRPr>
          </a:p>
          <a:p>
            <a:pPr marL="609600" indent="-609600" eaLnBrk="1" hangingPunct="1">
              <a:spcBef>
                <a:spcPct val="20000"/>
              </a:spcBef>
              <a:buClr>
                <a:srgbClr val="FFFFCC"/>
              </a:buClr>
              <a:buSzPct val="75000"/>
              <a:buFont typeface="Times" charset="0"/>
              <a:buAutoNum type="arabicPeriod"/>
              <a:defRPr/>
            </a:pPr>
            <a:r>
              <a:rPr lang="en-US" sz="3200" b="1" dirty="0" err="1">
                <a:solidFill>
                  <a:srgbClr val="FFFFFF"/>
                </a:solidFill>
                <a:effectLst>
                  <a:outerShdw blurRad="38100" dist="38100" dir="2700000" algn="tl">
                    <a:srgbClr val="000000">
                      <a:alpha val="43137"/>
                    </a:srgbClr>
                  </a:outerShdw>
                </a:effectLst>
              </a:rPr>
              <a:t>Хамгийн</a:t>
            </a:r>
            <a:r>
              <a:rPr lang="en-US" sz="3200" b="1" dirty="0">
                <a:solidFill>
                  <a:srgbClr val="FFFFFF"/>
                </a:solidFill>
                <a:effectLst>
                  <a:outerShdw blurRad="38100" dist="38100" dir="2700000" algn="tl">
                    <a:srgbClr val="000000">
                      <a:alpha val="43137"/>
                    </a:srgbClr>
                  </a:outerShdw>
                </a:effectLst>
              </a:rPr>
              <a:t> </a:t>
            </a:r>
            <a:r>
              <a:rPr lang="en-US" sz="3200" b="1" dirty="0" err="1">
                <a:solidFill>
                  <a:srgbClr val="FFFFFF"/>
                </a:solidFill>
                <a:effectLst>
                  <a:outerShdw blurRad="38100" dist="38100" dir="2700000" algn="tl">
                    <a:srgbClr val="000000">
                      <a:alpha val="43137"/>
                    </a:srgbClr>
                  </a:outerShdw>
                </a:effectLst>
              </a:rPr>
              <a:t>натурал</a:t>
            </a:r>
            <a:endParaRPr lang="en-US" sz="3200" b="1" dirty="0">
              <a:solidFill>
                <a:srgbClr val="FFFFFF"/>
              </a:solidFill>
              <a:effectLst>
                <a:outerShdw blurRad="38100" dist="38100" dir="2700000" algn="tl">
                  <a:srgbClr val="000000">
                    <a:alpha val="43137"/>
                  </a:srgbClr>
                </a:outerShdw>
              </a:effectLst>
            </a:endParaRPr>
          </a:p>
          <a:p>
            <a:pPr marL="609600" indent="-609600" eaLnBrk="1" hangingPunct="1">
              <a:spcBef>
                <a:spcPct val="20000"/>
              </a:spcBef>
              <a:buClr>
                <a:srgbClr val="FFFFCC"/>
              </a:buClr>
              <a:buSzPct val="75000"/>
              <a:buFont typeface="Times" charset="0"/>
              <a:buAutoNum type="arabicPeriod"/>
              <a:defRPr/>
            </a:pPr>
            <a:r>
              <a:rPr lang="en-US" sz="3200" b="1" dirty="0" err="1">
                <a:solidFill>
                  <a:srgbClr val="FFFFFF"/>
                </a:solidFill>
                <a:effectLst>
                  <a:outerShdw blurRad="38100" dist="38100" dir="2700000" algn="tl">
                    <a:srgbClr val="000000">
                      <a:alpha val="43137"/>
                    </a:srgbClr>
                  </a:outerShdw>
                </a:effectLst>
              </a:rPr>
              <a:t>Эцэг-хүүг</a:t>
            </a:r>
            <a:r>
              <a:rPr lang="en-US" sz="3200" b="1" dirty="0">
                <a:solidFill>
                  <a:srgbClr val="FFFFFF"/>
                </a:solidFill>
                <a:effectLst>
                  <a:outerShdw blurRad="38100" dist="38100" dir="2700000" algn="tl">
                    <a:srgbClr val="000000">
                      <a:alpha val="43137"/>
                    </a:srgbClr>
                  </a:outerShdw>
                </a:effectLst>
              </a:rPr>
              <a:t> </a:t>
            </a:r>
            <a:r>
              <a:rPr lang="en-US" sz="3200" b="1" dirty="0" err="1">
                <a:solidFill>
                  <a:srgbClr val="FFFFFF"/>
                </a:solidFill>
                <a:effectLst>
                  <a:outerShdw blurRad="38100" dist="38100" dir="2700000" algn="tl">
                    <a:srgbClr val="000000">
                      <a:alpha val="43137"/>
                    </a:srgbClr>
                  </a:outerShdw>
                </a:effectLst>
              </a:rPr>
              <a:t>харуулдаг</a:t>
            </a:r>
            <a:endParaRPr lang="en-US" sz="3200" b="1" dirty="0">
              <a:solidFill>
                <a:srgbClr val="FFFFFF"/>
              </a:solidFill>
              <a:effectLst>
                <a:outerShdw blurRad="38100" dist="38100" dir="2700000" algn="tl">
                  <a:srgbClr val="000000">
                    <a:alpha val="43137"/>
                  </a:srgbClr>
                </a:outerShdw>
              </a:effectLst>
            </a:endParaRPr>
          </a:p>
          <a:p>
            <a:pPr marL="609600" indent="-609600" eaLnBrk="1" hangingPunct="1">
              <a:spcBef>
                <a:spcPct val="20000"/>
              </a:spcBef>
              <a:buClr>
                <a:srgbClr val="FFFFCC"/>
              </a:buClr>
              <a:buSzPct val="75000"/>
              <a:buFont typeface="Times" charset="0"/>
              <a:buAutoNum type="arabicPeriod"/>
              <a:defRPr/>
            </a:pPr>
            <a:r>
              <a:rPr lang="en-US" sz="3200" b="1" dirty="0" err="1">
                <a:solidFill>
                  <a:srgbClr val="FFFFFF"/>
                </a:solidFill>
                <a:effectLst>
                  <a:outerShdw blurRad="38100" dist="38100" dir="2700000" algn="tl">
                    <a:srgbClr val="000000">
                      <a:alpha val="43137"/>
                    </a:srgbClr>
                  </a:outerShdw>
                </a:effectLst>
              </a:rPr>
              <a:t>Иуда</a:t>
            </a:r>
            <a:r>
              <a:rPr lang="en-US" sz="3200" b="1" dirty="0">
                <a:solidFill>
                  <a:srgbClr val="FFFFFF"/>
                </a:solidFill>
                <a:effectLst>
                  <a:outerShdw blurRad="38100" dist="38100" dir="2700000" algn="tl">
                    <a:srgbClr val="000000">
                      <a:alpha val="43137"/>
                    </a:srgbClr>
                  </a:outerShdw>
                </a:effectLst>
              </a:rPr>
              <a:t> 14</a:t>
            </a:r>
            <a:endParaRPr lang="en-US" sz="3200" dirty="0">
              <a:solidFill>
                <a:srgbClr val="FFFFFF"/>
              </a:solidFill>
              <a:effectLst>
                <a:outerShdw blurRad="38100" dist="38100" dir="2700000" algn="tl">
                  <a:srgbClr val="000000">
                    <a:alpha val="43137"/>
                  </a:srgbClr>
                </a:outerShdw>
              </a:effectLst>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endParaRPr>
          </a:p>
        </p:txBody>
      </p:sp>
      <p:sp>
        <p:nvSpPr>
          <p:cNvPr id="423951" name="Text Box 15"/>
          <p:cNvSpPr txBox="1">
            <a:spLocks noChangeArrowheads="1"/>
          </p:cNvSpPr>
          <p:nvPr/>
        </p:nvSpPr>
        <p:spPr bwMode="auto">
          <a:xfrm>
            <a:off x="4191000" y="4572000"/>
            <a:ext cx="4343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2800" b="1">
                <a:solidFill>
                  <a:srgbClr val="FFFFFF"/>
                </a:solidFill>
                <a:cs typeface="Arial" charset="0"/>
              </a:rPr>
              <a:t>”</a:t>
            </a:r>
            <a:r>
              <a:rPr lang="en-US" altLang="ja-JP" sz="2800" b="1">
                <a:solidFill>
                  <a:srgbClr val="FFFF00"/>
                </a:solidFill>
                <a:cs typeface="Arial" charset="0"/>
              </a:rPr>
              <a:t>Адамын долоо дахь үе </a:t>
            </a:r>
            <a:r>
              <a:rPr lang="en-US" altLang="ja-JP" sz="2800" b="1">
                <a:solidFill>
                  <a:srgbClr val="FFFFFF"/>
                </a:solidFill>
                <a:cs typeface="Arial" charset="0"/>
              </a:rPr>
              <a:t>Eнох … эш үзүүлэн,…” (Иуда 14а)</a:t>
            </a:r>
            <a:endParaRPr lang="en-US" sz="2800" b="1">
              <a:solidFill>
                <a:srgbClr val="FFFFFF"/>
              </a:solidFill>
              <a:cs typeface="Arial"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Aдам</a:t>
            </a:r>
            <a:endParaRPr lang="en-US" sz="3200" dirty="0">
              <a:solidFill>
                <a:srgbClr val="FFFFFF"/>
              </a:solidFill>
              <a:effectLst>
                <a:outerShdw blurRad="38100" dist="38100" dir="2700000" algn="tl">
                  <a:srgbClr val="010199"/>
                </a:outerShdw>
              </a:effectLst>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Сет</a:t>
            </a:r>
            <a:endParaRPr lang="en-US" sz="3200" dirty="0">
              <a:solidFill>
                <a:srgbClr val="FFFFFF"/>
              </a:solidFill>
              <a:effectLst>
                <a:outerShdw blurRad="38100" dist="38100" dir="2700000" algn="tl">
                  <a:srgbClr val="010199"/>
                </a:outerShdw>
              </a:effectLst>
            </a:endParaRPr>
          </a:p>
        </p:txBody>
      </p:sp>
      <p:sp>
        <p:nvSpPr>
          <p:cNvPr id="423955" name="Rectangle 19">
            <a:hlinkClick r:id=""/>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Eнош</a:t>
            </a:r>
            <a:endParaRPr lang="en-US" sz="3200" dirty="0">
              <a:solidFill>
                <a:srgbClr val="FFFFFF"/>
              </a:solidFill>
              <a:effectLst>
                <a:outerShdw blurRad="38100" dist="38100" dir="2700000" algn="tl">
                  <a:srgbClr val="010199"/>
                </a:outerShdw>
              </a:effectLst>
            </a:endParaRPr>
          </a:p>
        </p:txBody>
      </p:sp>
      <p:sp>
        <p:nvSpPr>
          <p:cNvPr id="423956" name="Rectangle 20">
            <a:hlinkClick r:id=""/>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Keнан</a:t>
            </a:r>
            <a:endParaRPr lang="en-US" sz="3200" dirty="0">
              <a:solidFill>
                <a:srgbClr val="FFFFFF"/>
              </a:solidFill>
              <a:effectLst>
                <a:outerShdw blurRad="38100" dist="38100" dir="2700000" algn="tl">
                  <a:srgbClr val="010199"/>
                </a:outerShdw>
              </a:effectLst>
            </a:endParaRPr>
          </a:p>
        </p:txBody>
      </p:sp>
      <p:sp>
        <p:nvSpPr>
          <p:cNvPr id="423957" name="Rectangle 21">
            <a:hlinkClick r:id=""/>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Maхалел</a:t>
            </a:r>
            <a:endParaRPr lang="en-US" sz="3200" dirty="0">
              <a:solidFill>
                <a:srgbClr val="FFFFFF"/>
              </a:solidFill>
              <a:effectLst>
                <a:outerShdw blurRad="38100" dist="38100" dir="2700000" algn="tl">
                  <a:srgbClr val="010199"/>
                </a:outerShdw>
              </a:effectLst>
            </a:endParaRPr>
          </a:p>
        </p:txBody>
      </p:sp>
      <p:sp>
        <p:nvSpPr>
          <p:cNvPr id="423958" name="Rectangle 22">
            <a:hlinkClick r:id=""/>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Иаред</a:t>
            </a:r>
            <a:endParaRPr lang="en-US" sz="3200" dirty="0">
              <a:solidFill>
                <a:srgbClr val="FFFFFF"/>
              </a:solidFill>
              <a:effectLst>
                <a:outerShdw blurRad="38100" dist="38100" dir="2700000" algn="tl">
                  <a:srgbClr val="010199"/>
                </a:outerShdw>
              </a:effectLst>
            </a:endParaRPr>
          </a:p>
        </p:txBody>
      </p:sp>
      <p:sp>
        <p:nvSpPr>
          <p:cNvPr id="423959" name="Rectangle 23">
            <a:hlinkClick r:id=""/>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Енох</a:t>
            </a:r>
            <a:endParaRPr lang="en-US" sz="3200" b="1" dirty="0">
              <a:solidFill>
                <a:srgbClr val="FFFFFF"/>
              </a:solidFill>
              <a:effectLst>
                <a:outerShdw blurRad="38100" dist="38100" dir="2700000" algn="tl">
                  <a:srgbClr val="010199"/>
                </a:outerShdw>
              </a:effectLst>
            </a:endParaRPr>
          </a:p>
        </p:txBody>
      </p:sp>
      <p:sp>
        <p:nvSpPr>
          <p:cNvPr id="423960" name="Rectangle 24">
            <a:hlinkClick r:id=""/>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Метусела</a:t>
            </a:r>
            <a:endParaRPr lang="en-US" sz="3200" dirty="0">
              <a:solidFill>
                <a:srgbClr val="FFFFFF"/>
              </a:solidFill>
              <a:effectLst>
                <a:outerShdw blurRad="38100" dist="38100" dir="2700000" algn="tl">
                  <a:srgbClr val="010199"/>
                </a:outerShdw>
              </a:effectLst>
            </a:endParaRPr>
          </a:p>
        </p:txBody>
      </p:sp>
      <p:sp>
        <p:nvSpPr>
          <p:cNvPr id="423961" name="Rectangle 25">
            <a:hlinkClick r:id=""/>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Ламех</a:t>
            </a:r>
            <a:endParaRPr lang="en-US" sz="3200" dirty="0">
              <a:solidFill>
                <a:srgbClr val="FFFFFF"/>
              </a:solidFill>
              <a:effectLst>
                <a:outerShdw blurRad="38100" dist="38100" dir="2700000" algn="tl">
                  <a:srgbClr val="010199"/>
                </a:outerShdw>
              </a:effectLst>
            </a:endParaRPr>
          </a:p>
        </p:txBody>
      </p:sp>
      <p:sp>
        <p:nvSpPr>
          <p:cNvPr id="423962" name="Rectangle 26">
            <a:hlinkClick r:id=""/>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rPr>
              <a:t>Ноа</a:t>
            </a:r>
            <a:endParaRPr lang="en-US" sz="3200" dirty="0">
              <a:solidFill>
                <a:srgbClr val="FFFFFF"/>
              </a:solidFill>
              <a:effectLst>
                <a:outerShdw blurRad="38100" dist="38100" dir="2700000" algn="tl">
                  <a:srgbClr val="010199"/>
                </a:outerShdw>
              </a:effectLst>
            </a:endParaRPr>
          </a:p>
        </p:txBody>
      </p:sp>
      <p:sp>
        <p:nvSpPr>
          <p:cNvPr id="423963" name="Rectangle 27">
            <a:hlinkClick r:id=""/>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7</a:t>
            </a:r>
            <a:endParaRPr lang="en-US" sz="3200">
              <a:solidFill>
                <a:srgbClr val="FFFFFF"/>
              </a:solidFill>
              <a:effectLst>
                <a:outerShdw blurRad="38100" dist="38100" dir="2700000" algn="tl">
                  <a:srgbClr val="010199"/>
                </a:outerShdw>
              </a:effectLst>
            </a:endParaRPr>
          </a:p>
        </p:txBody>
      </p:sp>
      <p:sp>
        <p:nvSpPr>
          <p:cNvPr id="264209"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i="1">
                <a:solidFill>
                  <a:srgbClr val="FFFFFF"/>
                </a:solidFill>
              </a:rPr>
              <a:t>Иуда 1 Eнохыг иш татдаг</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Эш үзүүлэгч Енох</a:t>
            </a:r>
          </a:p>
        </p:txBody>
      </p:sp>
      <p:sp>
        <p:nvSpPr>
          <p:cNvPr id="26624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i="1">
                <a:solidFill>
                  <a:srgbClr val="FFFFFF"/>
                </a:solidFill>
              </a:rPr>
              <a:t>Иуда 1 Eнохыг иш татдаг</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en-US" b="1" dirty="0" smtClean="0">
                <a:solidFill>
                  <a:srgbClr val="FFFFFF"/>
                </a:solidFill>
                <a:effectLst>
                  <a:outerShdw blurRad="38100" dist="38100" dir="2700000" algn="tl">
                    <a:srgbClr val="000000">
                      <a:alpha val="43137"/>
                    </a:srgbClr>
                  </a:outerShdw>
                </a:effectLst>
                <a:latin typeface="Arial"/>
              </a:rPr>
              <a:t>”</a:t>
            </a:r>
            <a:r>
              <a:rPr lang="en-US" b="1" dirty="0" err="1" smtClean="0">
                <a:solidFill>
                  <a:srgbClr val="FFFFFF"/>
                </a:solidFill>
                <a:effectLst>
                  <a:outerShdw blurRad="38100" dist="38100" dir="2700000" algn="tl">
                    <a:srgbClr val="000000">
                      <a:alpha val="43137"/>
                    </a:srgbClr>
                  </a:outerShdw>
                </a:effectLst>
                <a:latin typeface="Arial"/>
              </a:rPr>
              <a:t>Адамын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долоо</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дахь</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үе</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Енох</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тэдний</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тухай</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мөн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a:solidFill>
                  <a:srgbClr val="FFFF00"/>
                </a:solidFill>
                <a:effectLst>
                  <a:outerShdw blurRad="38100" dist="38100" dir="2700000" algn="tl">
                    <a:srgbClr val="000000">
                      <a:alpha val="43137"/>
                    </a:srgbClr>
                  </a:outerShdw>
                </a:effectLst>
                <a:latin typeface="Arial"/>
              </a:rPr>
              <a:t>эш</a:t>
            </a:r>
            <a:r>
              <a:rPr lang="en-US" b="1" dirty="0">
                <a:solidFill>
                  <a:srgbClr val="FFFF00"/>
                </a:solidFill>
                <a:effectLst>
                  <a:outerShdw blurRad="38100" dist="38100" dir="2700000" algn="tl">
                    <a:srgbClr val="000000">
                      <a:alpha val="43137"/>
                    </a:srgbClr>
                  </a:outerShdw>
                </a:effectLst>
                <a:latin typeface="Arial"/>
              </a:rPr>
              <a:t> </a:t>
            </a:r>
            <a:r>
              <a:rPr lang="en-US" b="1" dirty="0" err="1">
                <a:solidFill>
                  <a:srgbClr val="FFFF00"/>
                </a:solidFill>
                <a:effectLst>
                  <a:outerShdw blurRad="38100" dist="38100" dir="2700000" algn="tl">
                    <a:srgbClr val="000000">
                      <a:alpha val="43137"/>
                    </a:srgbClr>
                  </a:outerShdw>
                </a:effectLst>
                <a:latin typeface="Arial"/>
              </a:rPr>
              <a:t>үзүүлэн</a:t>
            </a:r>
            <a:r>
              <a:rPr lang="en-US" b="1" dirty="0" smtClean="0">
                <a:solidFill>
                  <a:srgbClr val="FFFFFF"/>
                </a:solidFill>
                <a:effectLst>
                  <a:outerShdw blurRad="38100" dist="38100" dir="2700000" algn="tl">
                    <a:srgbClr val="000000">
                      <a:alpha val="43137"/>
                    </a:srgbClr>
                  </a:outerShdw>
                </a:effectLst>
                <a:latin typeface="Arial"/>
              </a:rPr>
              <a:t>,…" </a:t>
            </a:r>
            <a:br>
              <a:rPr lang="en-US" b="1" dirty="0" smtClean="0">
                <a:solidFill>
                  <a:srgbClr val="FFFFFF"/>
                </a:solidFill>
                <a:effectLst>
                  <a:outerShdw blurRad="38100" dist="38100" dir="2700000" algn="tl">
                    <a:srgbClr val="000000">
                      <a:alpha val="43137"/>
                    </a:srgbClr>
                  </a:outerShdw>
                </a:effectLst>
                <a:latin typeface="Arial"/>
              </a:rPr>
            </a:br>
            <a:r>
              <a:rPr lang="en-US" b="1" dirty="0" smtClean="0">
                <a:solidFill>
                  <a:srgbClr val="FFFFFF"/>
                </a:solidFill>
                <a:effectLst>
                  <a:outerShdw blurRad="38100" dist="38100" dir="2700000" algn="tl">
                    <a:srgbClr val="000000">
                      <a:alpha val="43137"/>
                    </a:srgbClr>
                  </a:outerShdw>
                </a:effectLst>
                <a:latin typeface="Arial"/>
              </a:rPr>
              <a:t>(</a:t>
            </a:r>
            <a:r>
              <a:rPr lang="en-US" b="1" dirty="0" err="1" smtClean="0">
                <a:solidFill>
                  <a:srgbClr val="FFFFFF"/>
                </a:solidFill>
                <a:effectLst>
                  <a:outerShdw blurRad="38100" dist="38100" dir="2700000" algn="tl">
                    <a:srgbClr val="000000">
                      <a:alpha val="43137"/>
                    </a:srgbClr>
                  </a:outerShdw>
                </a:effectLst>
                <a:latin typeface="Arial"/>
              </a:rPr>
              <a:t>Иуда</a:t>
            </a:r>
            <a:r>
              <a:rPr lang="en-US" b="1" dirty="0" smtClean="0">
                <a:solidFill>
                  <a:srgbClr val="FFFFFF"/>
                </a:solidFill>
                <a:effectLst>
                  <a:outerShdw blurRad="38100" dist="38100" dir="2700000" algn="tl">
                    <a:srgbClr val="000000">
                      <a:alpha val="43137"/>
                    </a:srgbClr>
                  </a:outerShdw>
                </a:effectLst>
                <a:latin typeface="Arial"/>
              </a:rPr>
              <a:t> 14a).</a:t>
            </a:r>
            <a:endParaRPr lang="en-US" b="1" dirty="0">
              <a:solidFill>
                <a:srgbClr val="FFFFFF"/>
              </a:solidFill>
              <a:effectLst>
                <a:outerShdw blurRad="38100" dist="38100" dir="2700000" algn="tl">
                  <a:srgbClr val="000000">
                    <a:alpha val="43137"/>
                  </a:srgbClr>
                </a:outerShdw>
              </a:effectLst>
              <a:latin typeface="Arial"/>
            </a:endParaRPr>
          </a:p>
        </p:txBody>
      </p:sp>
      <p:pic>
        <p:nvPicPr>
          <p:cNvPr id="266245" name="Picture 1" descr="jude 14 eno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1488" y="1920875"/>
            <a:ext cx="3860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7265" name="Picture 1" descr="jude 14 prophecies.jpg"/>
          <p:cNvPicPr>
            <a:picLocks noChangeAspect="1"/>
          </p:cNvPicPr>
          <p:nvPr/>
        </p:nvPicPr>
        <p:blipFill>
          <a:blip r:embed="rId2">
            <a:extLst>
              <a:ext uri="{28A0092B-C50C-407E-A947-70E740481C1C}">
                <a14:useLocalDpi xmlns:a14="http://schemas.microsoft.com/office/drawing/2010/main" val="0"/>
              </a:ext>
            </a:extLst>
          </a:blip>
          <a:srcRect l="11508"/>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a:extLst/>
        </p:spPr>
        <p:txBody>
          <a:bodyPr/>
          <a:lstStyle/>
          <a:p>
            <a:pPr>
              <a:defRPr/>
            </a:pPr>
            <a:r>
              <a:rPr lang="en-US" b="1" dirty="0" err="1" smtClean="0">
                <a:solidFill>
                  <a:srgbClr val="FFFFFF"/>
                </a:solidFill>
                <a:effectLst>
                  <a:glow rad="101600">
                    <a:schemeClr val="tx1">
                      <a:alpha val="75000"/>
                    </a:schemeClr>
                  </a:glow>
                </a:effectLst>
              </a:rPr>
              <a:t>Енох</a:t>
            </a:r>
            <a:r>
              <a:rPr lang="en-US" b="1" dirty="0" smtClean="0">
                <a:solidFill>
                  <a:srgbClr val="FFFFFF"/>
                </a:solidFill>
                <a:effectLst>
                  <a:glow rad="101600">
                    <a:schemeClr val="tx1">
                      <a:alpha val="75000"/>
                    </a:schemeClr>
                  </a:glow>
                </a:effectLst>
              </a:rPr>
              <a:t> </a:t>
            </a:r>
            <a:r>
              <a:rPr lang="en-US" b="1" dirty="0" err="1" smtClean="0">
                <a:solidFill>
                  <a:srgbClr val="FFFFFF"/>
                </a:solidFill>
                <a:effectLst>
                  <a:glow rad="101600">
                    <a:schemeClr val="tx1">
                      <a:alpha val="75000"/>
                    </a:schemeClr>
                  </a:glow>
                </a:effectLst>
              </a:rPr>
              <a:t>номноос</a:t>
            </a:r>
            <a:r>
              <a:rPr lang="en-US" b="1" dirty="0" smtClean="0">
                <a:solidFill>
                  <a:srgbClr val="FFFFFF"/>
                </a:solidFill>
                <a:effectLst>
                  <a:glow rad="101600">
                    <a:schemeClr val="tx1">
                      <a:alpha val="75000"/>
                    </a:schemeClr>
                  </a:glow>
                </a:effectLst>
              </a:rPr>
              <a:t> </a:t>
            </a:r>
            <a:r>
              <a:rPr lang="en-US" b="1" dirty="0" err="1" smtClean="0">
                <a:solidFill>
                  <a:srgbClr val="FFFFFF"/>
                </a:solidFill>
                <a:effectLst>
                  <a:glow rad="101600">
                    <a:schemeClr val="tx1">
                      <a:alpha val="75000"/>
                    </a:schemeClr>
                  </a:glow>
                </a:effectLst>
              </a:rPr>
              <a:t>иш</a:t>
            </a:r>
            <a:r>
              <a:rPr lang="en-US" b="1" dirty="0" smtClean="0">
                <a:solidFill>
                  <a:srgbClr val="FFFFFF"/>
                </a:solidFill>
                <a:effectLst>
                  <a:glow rad="101600">
                    <a:schemeClr val="tx1">
                      <a:alpha val="75000"/>
                    </a:schemeClr>
                  </a:glow>
                </a:effectLst>
              </a:rPr>
              <a:t> </a:t>
            </a:r>
            <a:r>
              <a:rPr lang="en-US" b="1" dirty="0" err="1" smtClean="0">
                <a:solidFill>
                  <a:srgbClr val="FFFFFF"/>
                </a:solidFill>
                <a:effectLst>
                  <a:glow rad="101600">
                    <a:schemeClr val="tx1">
                      <a:alpha val="75000"/>
                    </a:schemeClr>
                  </a:glow>
                </a:effectLst>
              </a:rPr>
              <a:t>таталт</a:t>
            </a:r>
            <a:endParaRPr lang="en-US" b="1" dirty="0">
              <a:solidFill>
                <a:srgbClr val="FFFFFF"/>
              </a:solidFill>
              <a:effectLst>
                <a:glow rad="101600">
                  <a:schemeClr val="tx1">
                    <a:alpha val="75000"/>
                  </a:schemeClr>
                </a:glow>
              </a:effectLst>
            </a:endParaRPr>
          </a:p>
        </p:txBody>
      </p:sp>
      <p:sp>
        <p:nvSpPr>
          <p:cNvPr id="26726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i="1">
                <a:solidFill>
                  <a:srgbClr val="FFFFFF"/>
                </a:solidFill>
              </a:rPr>
              <a:t>Иуда 1 Eнохыг иш татдаг</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smtClean="0">
                <a:solidFill>
                  <a:srgbClr val="FFFFFF"/>
                </a:solidFill>
                <a:effectLst>
                  <a:outerShdw blurRad="38100" dist="38100" dir="2700000" algn="tl">
                    <a:srgbClr val="000000">
                      <a:alpha val="43137"/>
                    </a:srgbClr>
                  </a:outerShdw>
                </a:effectLst>
                <a:latin typeface="Arial"/>
              </a:rPr>
              <a:t>“</a:t>
            </a:r>
            <a:r>
              <a:rPr lang="en-US" b="1" dirty="0" err="1" smtClean="0">
                <a:solidFill>
                  <a:srgbClr val="FFFFFF"/>
                </a:solidFill>
                <a:effectLst>
                  <a:outerShdw blurRad="38100" dist="38100" dir="2700000" algn="tl">
                    <a:srgbClr val="000000">
                      <a:alpha val="43137"/>
                    </a:srgbClr>
                  </a:outerShdw>
                </a:effectLst>
                <a:latin typeface="Arial"/>
              </a:rPr>
              <a:t>Харагтун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Эзэн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мянга</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мянган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ариун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нэгэнтэйгээ</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ирэв</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Энэ</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нь</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бүгдийн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дээр</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шүүх</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ажиллагаа</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явуулж</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бүх</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бурханлаг</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бусчуудыг</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бурханлаг</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бус</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үйлсээр</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нь</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болон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бурханлаг</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бус</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нүгэлтнүүдийн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Түүний</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эсрэг</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ярьсан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бүх</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хатуу</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үгсээр</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нь</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буруутгахын</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тулд</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юм</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гэжээ</a:t>
            </a:r>
            <a:r>
              <a:rPr lang="en-US" b="1" dirty="0" smtClean="0">
                <a:solidFill>
                  <a:srgbClr val="FFFFFF"/>
                </a:solidFill>
                <a:effectLst>
                  <a:outerShdw blurRad="38100" dist="38100" dir="2700000" algn="tl">
                    <a:srgbClr val="000000">
                      <a:alpha val="43137"/>
                    </a:srgbClr>
                  </a:outerShdw>
                </a:effectLst>
                <a:latin typeface="Arial"/>
              </a:rPr>
              <a:t>” (</a:t>
            </a:r>
            <a:r>
              <a:rPr lang="en-US" b="1" dirty="0" err="1" smtClean="0">
                <a:solidFill>
                  <a:srgbClr val="FFFFFF"/>
                </a:solidFill>
                <a:effectLst>
                  <a:outerShdw blurRad="38100" dist="38100" dir="2700000" algn="tl">
                    <a:srgbClr val="000000">
                      <a:alpha val="43137"/>
                    </a:srgbClr>
                  </a:outerShdw>
                </a:effectLst>
                <a:latin typeface="Arial"/>
              </a:rPr>
              <a:t>Иуда</a:t>
            </a:r>
            <a:r>
              <a:rPr lang="en-US" b="1" dirty="0" smtClean="0">
                <a:solidFill>
                  <a:srgbClr val="FFFFFF"/>
                </a:solidFill>
                <a:effectLst>
                  <a:outerShdw blurRad="38100" dist="38100" dir="2700000" algn="tl">
                    <a:srgbClr val="000000">
                      <a:alpha val="43137"/>
                    </a:srgbClr>
                  </a:outerShdw>
                </a:effectLst>
                <a:latin typeface="Arial"/>
              </a:rPr>
              <a:t> 14б-15).</a:t>
            </a:r>
            <a:endParaRPr lang="en-US" b="1" dirty="0">
              <a:solidFill>
                <a:srgbClr val="FFFFFF"/>
              </a:solidFill>
              <a:effectLst>
                <a:outerShdw blurRad="38100" dist="38100" dir="2700000" algn="tl">
                  <a:srgbClr val="000000">
                    <a:alpha val="43137"/>
                  </a:srgbClr>
                </a:outerShdw>
              </a:effectLst>
              <a:latin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en-US" sz="2800" dirty="0" err="1" smtClean="0">
                <a:latin typeface="Arial" charset="0"/>
                <a:ea typeface="ＭＳ Ｐゴシック" charset="0"/>
                <a:cs typeface="Arial" charset="0"/>
              </a:rPr>
              <a:t>Эрх</a:t>
            </a:r>
            <a:r>
              <a:rPr lang="en-US" sz="2800" dirty="0" smtClean="0">
                <a:latin typeface="Arial" charset="0"/>
                <a:ea typeface="ＭＳ Ｐゴシック" charset="0"/>
                <a:cs typeface="Arial" charset="0"/>
              </a:rPr>
              <a:t> </a:t>
            </a:r>
            <a:r>
              <a:rPr lang="en-US" sz="2800" dirty="0" err="1" smtClean="0">
                <a:latin typeface="Arial" charset="0"/>
                <a:ea typeface="ＭＳ Ｐゴシック" charset="0"/>
                <a:cs typeface="Arial" charset="0"/>
              </a:rPr>
              <a:t>мэдэлтэй</a:t>
            </a:r>
            <a:r>
              <a:rPr lang="en-US" sz="2800" dirty="0" smtClean="0">
                <a:latin typeface="Arial" charset="0"/>
                <a:ea typeface="ＭＳ Ｐゴシック" charset="0"/>
                <a:cs typeface="Arial" charset="0"/>
              </a:rPr>
              <a:t> </a:t>
            </a:r>
            <a:r>
              <a:rPr lang="en-US" sz="2800" dirty="0" err="1" smtClean="0">
                <a:latin typeface="Arial" charset="0"/>
                <a:ea typeface="ＭＳ Ｐゴシック" charset="0"/>
                <a:cs typeface="Arial" charset="0"/>
              </a:rPr>
              <a:t>Бичээсүүдийн</a:t>
            </a:r>
            <a:r>
              <a:rPr lang="en-US" sz="2800" dirty="0" smtClean="0">
                <a:latin typeface="Arial" charset="0"/>
                <a:ea typeface="ＭＳ Ｐゴシック" charset="0"/>
                <a:cs typeface="Arial" charset="0"/>
              </a:rPr>
              <a:t> </a:t>
            </a:r>
            <a:r>
              <a:rPr lang="en-US" sz="2800" dirty="0" err="1" smtClean="0">
                <a:latin typeface="Arial" charset="0"/>
                <a:ea typeface="ＭＳ Ｐゴシック" charset="0"/>
                <a:cs typeface="Arial" charset="0"/>
              </a:rPr>
              <a:t>Нэршил</a:t>
            </a:r>
            <a:endParaRPr lang="en-US" sz="2800" dirty="0">
              <a:latin typeface="Arial" charset="0"/>
              <a:ea typeface="ＭＳ Ｐゴシック" charset="0"/>
              <a:cs typeface="Arial" charset="0"/>
            </a:endParaRPr>
          </a:p>
        </p:txBody>
      </p:sp>
      <p:sp>
        <p:nvSpPr>
          <p:cNvPr id="268290" name="Rectangle 5"/>
          <p:cNvSpPr>
            <a:spLocks noChangeArrowheads="1"/>
          </p:cNvSpPr>
          <p:nvPr/>
        </p:nvSpPr>
        <p:spPr bwMode="auto">
          <a:xfrm>
            <a:off x="0" y="-461963"/>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cs typeface="Arial" charset="0"/>
            </a:endParaRPr>
          </a:p>
        </p:txBody>
      </p:sp>
      <p:graphicFrame>
        <p:nvGraphicFramePr>
          <p:cNvPr id="60726" name="Group 310"/>
          <p:cNvGraphicFramePr>
            <a:graphicFrameLocks noGrp="1"/>
          </p:cNvGraphicFramePr>
          <p:nvPr/>
        </p:nvGraphicFramePr>
        <p:xfrm>
          <a:off x="0" y="593725"/>
          <a:ext cx="9296400" cy="6500812"/>
        </p:xfrm>
        <a:graphic>
          <a:graphicData uri="http://schemas.openxmlformats.org/drawingml/2006/table">
            <a:tbl>
              <a:tblPr/>
              <a:tblGrid>
                <a:gridCol w="1892300"/>
                <a:gridCol w="1889125"/>
                <a:gridCol w="1812925"/>
                <a:gridCol w="1873250"/>
                <a:gridCol w="1828800"/>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dirty="0" err="1" smtClean="0">
                          <a:ln>
                            <a:noFill/>
                          </a:ln>
                          <a:solidFill>
                            <a:schemeClr val="tx1"/>
                          </a:solidFill>
                          <a:effectLst/>
                          <a:latin typeface="Arial" charset="0"/>
                          <a:ea typeface="Arial" charset="0"/>
                          <a:cs typeface="Arial" charset="0"/>
                        </a:rPr>
                        <a:t>Еврейчүүд</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dirty="0" err="1" smtClean="0">
                          <a:ln>
                            <a:noFill/>
                          </a:ln>
                          <a:solidFill>
                            <a:schemeClr val="tx1"/>
                          </a:solidFill>
                          <a:effectLst/>
                          <a:latin typeface="Arial" charset="0"/>
                          <a:ea typeface="Arial" charset="0"/>
                          <a:cs typeface="Arial" charset="0"/>
                        </a:rPr>
                        <a:t>Протестант</a:t>
                      </a:r>
                      <a:r>
                        <a:rPr kumimoji="0" lang="en-US" altLang="zh-CN" sz="1700" b="1" i="1"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1" i="1" u="none" strike="noStrike" cap="none" normalizeH="0" baseline="0" dirty="0">
                          <a:ln>
                            <a:noFill/>
                          </a:ln>
                          <a:solidFill>
                            <a:schemeClr val="tx1"/>
                          </a:solidFill>
                          <a:effectLst/>
                          <a:latin typeface="Arial" charset="0"/>
                          <a:ea typeface="Arial" charset="0"/>
                          <a:cs typeface="Arial" charset="0"/>
                        </a:rPr>
                        <a:t>&amp; </a:t>
                      </a:r>
                      <a:r>
                        <a:rPr kumimoji="0" lang="en-US" altLang="zh-CN" sz="1700" b="1" i="1" u="none" strike="noStrike" cap="none" normalizeH="0" baseline="0" dirty="0" err="1" smtClean="0">
                          <a:ln>
                            <a:noFill/>
                          </a:ln>
                          <a:solidFill>
                            <a:schemeClr val="tx1"/>
                          </a:solidFill>
                          <a:effectLst/>
                          <a:latin typeface="Arial" charset="0"/>
                          <a:ea typeface="Arial" charset="0"/>
                          <a:cs typeface="Arial" charset="0"/>
                        </a:rPr>
                        <a:t>Aнгликан</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dirty="0" err="1" smtClean="0">
                          <a:ln>
                            <a:noFill/>
                          </a:ln>
                          <a:solidFill>
                            <a:schemeClr val="tx1"/>
                          </a:solidFill>
                          <a:effectLst/>
                          <a:latin typeface="Arial" charset="0"/>
                          <a:ea typeface="Arial" charset="0"/>
                          <a:cs typeface="Arial" charset="0"/>
                        </a:rPr>
                        <a:t>Католикчүүд</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dirty="0" err="1" smtClean="0">
                          <a:ln>
                            <a:noFill/>
                          </a:ln>
                          <a:solidFill>
                            <a:schemeClr val="tx1"/>
                          </a:solidFill>
                          <a:effectLst/>
                          <a:latin typeface="Arial" charset="0"/>
                          <a:ea typeface="Arial" charset="0"/>
                          <a:cs typeface="Arial" charset="0"/>
                        </a:rPr>
                        <a:t>Зүүний</a:t>
                      </a:r>
                      <a:r>
                        <a:rPr kumimoji="0" lang="en-US" altLang="zh-CN" sz="1700" b="1" i="1"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1" i="1" u="none" strike="noStrike" cap="none" normalizeH="0" baseline="0" dirty="0" err="1" smtClean="0">
                          <a:ln>
                            <a:noFill/>
                          </a:ln>
                          <a:solidFill>
                            <a:schemeClr val="tx1"/>
                          </a:solidFill>
                          <a:effectLst/>
                          <a:latin typeface="Arial" charset="0"/>
                          <a:ea typeface="Arial" charset="0"/>
                          <a:cs typeface="Arial" charset="0"/>
                        </a:rPr>
                        <a:t>Ортодокс</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6096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39 </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ХГ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Библи</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Хуучин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Гэрээ</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Хуучин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Гэрээ</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Хуучин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Гэрээ</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45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27 </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ШГ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Шинэ</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гэрээ</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Шинэ</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Гэрээ</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28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Шинэ</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гэрээ</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28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Шинэ</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гэрээ</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онгод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ор-сан</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28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223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4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Toбит</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Иудит</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г.м</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a:ln>
                            <a:noFill/>
                          </a:ln>
                          <a:solidFill>
                            <a:schemeClr val="tx1"/>
                          </a:solidFill>
                          <a:effectLst/>
                          <a:latin typeface="Arial" charset="0"/>
                          <a:ea typeface="Arial" charset="0"/>
                          <a:cs typeface="Arial" charset="0"/>
                        </a:rPr>
                        <a:t>)</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MT-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харин</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LXX)</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Дэд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каноны</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(1546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оноос</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хойш</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канонд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28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Апокрифа</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(1673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оноос</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хойш</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канонд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8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Aпокрифа</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a:ln>
                            <a:noFill/>
                          </a:ln>
                          <a:solidFill>
                            <a:schemeClr val="tx1"/>
                          </a:solidFill>
                          <a:effectLst/>
                          <a:latin typeface="Arial" charset="0"/>
                          <a:ea typeface="Arial" charset="0"/>
                          <a:cs typeface="Arial" charset="0"/>
                        </a:rPr>
                        <a:t>1-2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Maкк</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Дэд</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каноны</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(1546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хойш</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28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Aпокрифа</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эрх</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мэдэлт</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872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3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Aпокрифа</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Eсдрас</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Mанассе</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Каноны</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бус</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Хавсралтад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байна</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Aпокрифа</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эрх</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мэдэлт</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968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3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Псюдопиграфа</a:t>
                      </a:r>
                      <a:r>
                        <a:rPr kumimoji="0" lang="en-US" altLang="zh-CN" sz="16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a:ln>
                            <a:noFill/>
                          </a:ln>
                          <a:solidFill>
                            <a:schemeClr val="tx1"/>
                          </a:solidFill>
                          <a:effectLst/>
                          <a:latin typeface="Arial" charset="0"/>
                          <a:ea typeface="Arial" charset="0"/>
                          <a:cs typeface="Arial" charset="0"/>
                        </a:rPr>
                        <a:t>3-4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Maкк</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Дуулал</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a:ln>
                            <a:noFill/>
                          </a:ln>
                          <a:solidFill>
                            <a:schemeClr val="tx1"/>
                          </a:solidFill>
                          <a:effectLst/>
                          <a:latin typeface="Arial" charset="0"/>
                          <a:ea typeface="Arial" charset="0"/>
                          <a:cs typeface="Arial" charset="0"/>
                        </a:rPr>
                        <a:t>151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л</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17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Псюдопиграфа</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Псюдопиграфа</a:t>
                      </a:r>
                      <a:endParaRPr kumimoji="0" lang="en-US" altLang="zh-CN" sz="28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харин</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хавсралтад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Aпокрифа</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эрх</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 </a:t>
                      </a:r>
                      <a:r>
                        <a:rPr kumimoji="0" lang="en-US" altLang="zh-CN" sz="1700" b="0" i="0" u="none" strike="noStrike" cap="none" normalizeH="0" baseline="0" dirty="0" err="1" smtClean="0">
                          <a:ln>
                            <a:noFill/>
                          </a:ln>
                          <a:solidFill>
                            <a:srgbClr val="FFFF00"/>
                          </a:solidFill>
                          <a:effectLst/>
                          <a:latin typeface="Arial" charset="0"/>
                          <a:ea typeface="Arial" charset="0"/>
                          <a:cs typeface="Arial" charset="0"/>
                        </a:rPr>
                        <a:t>мэдэлт</a:t>
                      </a:r>
                      <a:r>
                        <a:rPr kumimoji="0" lang="en-US" altLang="zh-CN" sz="1700" b="0" i="0" u="none" strike="noStrike" cap="none" normalizeH="0" baseline="0" dirty="0" smtClean="0">
                          <a:ln>
                            <a:noFill/>
                          </a:ln>
                          <a:solidFill>
                            <a:srgbClr val="FFFF00"/>
                          </a:solidFill>
                          <a:effectLst/>
                          <a:latin typeface="Arial" charset="0"/>
                          <a:ea typeface="Arial" charset="0"/>
                          <a:cs typeface="Arial" charset="0"/>
                        </a:rPr>
                        <a:t>)</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60+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ном</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яланг</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a:ln>
                            <a:noFill/>
                          </a:ln>
                          <a:solidFill>
                            <a:schemeClr val="tx1"/>
                          </a:solidFill>
                          <a:effectLst/>
                          <a:latin typeface="Arial" charset="0"/>
                          <a:ea typeface="Arial" charset="0"/>
                          <a:cs typeface="Arial" charset="0"/>
                        </a:rPr>
                        <a:t>1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Eнох</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17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Псюдопиграфа</a:t>
                      </a:r>
                      <a:endParaRPr kumimoji="0" lang="en-US" altLang="zh-CN" sz="28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Псюдопиграфа</a:t>
                      </a:r>
                      <a:endParaRPr kumimoji="0" lang="en-US" altLang="zh-CN" sz="28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Апокрифа</a:t>
                      </a:r>
                      <a:endParaRPr kumimoji="0" lang="en-US" altLang="zh-CN" sz="16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Псюдопиграфа</a:t>
                      </a:r>
                      <a:endParaRPr kumimoji="0" lang="en-US" altLang="zh-CN" sz="28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онгод</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 </a:t>
                      </a:r>
                      <a:r>
                        <a:rPr kumimoji="0" lang="en-US" altLang="zh-CN" sz="1700" b="0" i="0" u="none" strike="noStrike" cap="none" normalizeH="0" baseline="0" dirty="0" err="1" smtClean="0">
                          <a:ln>
                            <a:noFill/>
                          </a:ln>
                          <a:solidFill>
                            <a:schemeClr val="tx1"/>
                          </a:solidFill>
                          <a:effectLst/>
                          <a:latin typeface="Arial" charset="0"/>
                          <a:ea typeface="Arial" charset="0"/>
                          <a:cs typeface="Arial" charset="0"/>
                        </a:rPr>
                        <a:t>ор-гүй</a:t>
                      </a:r>
                      <a:r>
                        <a:rPr kumimoji="0" lang="en-US" altLang="zh-CN" sz="1700" b="0" i="0" u="none" strike="noStrike" cap="none" normalizeH="0" baseline="0" dirty="0" smtClean="0">
                          <a:ln>
                            <a:noFill/>
                          </a:ln>
                          <a:solidFill>
                            <a:schemeClr val="tx1"/>
                          </a:solidFill>
                          <a:effectLst/>
                          <a:latin typeface="Arial" charset="0"/>
                          <a:ea typeface="Arial" charset="0"/>
                          <a:cs typeface="Arial" charset="0"/>
                        </a:rPr>
                        <a:t>)</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68347" name="Rectangle 267"/>
          <p:cNvSpPr>
            <a:spLocks noChangeArrowheads="1"/>
          </p:cNvSpPr>
          <p:nvPr/>
        </p:nvSpPr>
        <p:spPr bwMode="auto">
          <a:xfrm>
            <a:off x="0" y="7253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cs typeface="Arial" charset="0"/>
            </a:endParaRPr>
          </a:p>
        </p:txBody>
      </p:sp>
      <p:sp>
        <p:nvSpPr>
          <p:cNvPr id="268348" name="Text Box 305"/>
          <p:cNvSpPr txBox="1">
            <a:spLocks noChangeArrowheads="1"/>
          </p:cNvSpPr>
          <p:nvPr/>
        </p:nvSpPr>
        <p:spPr bwMode="auto">
          <a:xfrm>
            <a:off x="8458200" y="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cs typeface="Arial" charset="0"/>
              </a:rPr>
              <a:t>164</a:t>
            </a: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70338"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endParaRPr lang="en-US"/>
          </a:p>
        </p:txBody>
      </p:sp>
      <p:sp>
        <p:nvSpPr>
          <p:cNvPr id="270339"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6600"/>
                </a:solidFill>
              </a:rPr>
              <a:t>163</a:t>
            </a:r>
          </a:p>
        </p:txBody>
      </p:sp>
      <p:pic>
        <p:nvPicPr>
          <p:cNvPr id="270340" name="Picture 14" descr="doubting hea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2338" y="4516438"/>
            <a:ext cx="317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70342" name="Rectangle 7"/>
          <p:cNvSpPr>
            <a:spLocks noChangeArrowheads="1"/>
          </p:cNvSpPr>
          <p:nvPr/>
        </p:nvSpPr>
        <p:spPr bwMode="auto">
          <a:xfrm>
            <a:off x="0" y="457200"/>
            <a:ext cx="8458200" cy="990600"/>
          </a:xfrm>
          <a:prstGeom prst="rect">
            <a:avLst/>
          </a:prstGeom>
          <a:solidFill>
            <a:srgbClr val="006600"/>
          </a:solidFill>
          <a:ln w="9525">
            <a:solidFill>
              <a:schemeClr val="tx1"/>
            </a:solidFill>
            <a:miter lim="800000"/>
            <a:headEnd/>
            <a:tailEnd/>
          </a:ln>
        </p:spPr>
        <p:txBody>
          <a:bodyPr wrap="none" anchor="ctr"/>
          <a:lstStyle/>
          <a:p>
            <a:endParaRPr lang="en-US"/>
          </a:p>
        </p:txBody>
      </p:sp>
      <p:grpSp>
        <p:nvGrpSpPr>
          <p:cNvPr id="2" name="Group 12"/>
          <p:cNvGrpSpPr>
            <a:grpSpLocks/>
          </p:cNvGrpSpPr>
          <p:nvPr/>
        </p:nvGrpSpPr>
        <p:grpSpPr bwMode="auto">
          <a:xfrm>
            <a:off x="0" y="2346325"/>
            <a:ext cx="7718425" cy="3060700"/>
            <a:chOff x="528" y="1960"/>
            <a:chExt cx="4862" cy="1928"/>
          </a:xfrm>
        </p:grpSpPr>
        <p:sp>
          <p:nvSpPr>
            <p:cNvPr id="234506" name="Text Box 8"/>
            <p:cNvSpPr txBox="1">
              <a:spLocks noChangeArrowheads="1"/>
            </p:cNvSpPr>
            <p:nvPr/>
          </p:nvSpPr>
          <p:spPr bwMode="auto">
            <a:xfrm rot="21164542">
              <a:off x="1028" y="1960"/>
              <a:ext cx="4362" cy="1221"/>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u="sng" dirty="0" smtClean="0">
                  <a:effectLst>
                    <a:outerShdw blurRad="38100" dist="38100" dir="2700000" algn="tl">
                      <a:srgbClr val="000000">
                        <a:alpha val="43137"/>
                      </a:srgbClr>
                    </a:outerShdw>
                  </a:effectLst>
                </a:rPr>
                <a:t>ПУРГАТОРИ</a:t>
              </a:r>
              <a:r>
                <a:rPr lang="en-US" b="1" dirty="0" smtClean="0">
                  <a:effectLst>
                    <a:outerShdw blurRad="38100" dist="38100" dir="2700000" algn="tl">
                      <a:srgbClr val="000000">
                        <a:alpha val="43137"/>
                      </a:srgbClr>
                    </a:outerShdw>
                  </a:effectLst>
                </a:rPr>
                <a:t>:</a:t>
              </a:r>
            </a:p>
            <a:p>
              <a:pPr algn="r">
                <a:defRPr/>
              </a:pPr>
              <a:r>
                <a:rPr lang="en-US" b="1" dirty="0" err="1" smtClean="0">
                  <a:effectLst>
                    <a:outerShdw blurRad="38100" dist="38100" dir="2700000" algn="tl">
                      <a:srgbClr val="000000">
                        <a:alpha val="43137"/>
                      </a:srgbClr>
                    </a:outerShdw>
                  </a:effectLst>
                </a:rPr>
                <a:t>Харь</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үхэгсдэд</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тахил</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өргөсний</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үр</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дүн</a:t>
              </a:r>
              <a:r>
                <a:rPr lang="en-US" b="1" dirty="0" smtClean="0">
                  <a:effectLst>
                    <a:outerShdw blurRad="38100" dist="38100" dir="2700000" algn="tl">
                      <a:srgbClr val="000000">
                        <a:alpha val="43137"/>
                      </a:srgbClr>
                    </a:outerShdw>
                  </a:effectLst>
                </a:rPr>
                <a:t>–</a:t>
              </a:r>
              <a:r>
                <a:rPr lang="en-US" altLang="ja-JP" b="1" dirty="0" smtClean="0">
                  <a:effectLst>
                    <a:outerShdw blurRad="38100" dist="38100" dir="2700000" algn="tl">
                      <a:srgbClr val="000000">
                        <a:alpha val="43137"/>
                      </a:srgbClr>
                    </a:outerShdw>
                  </a:effectLst>
                </a:rPr>
                <a:t>”</a:t>
              </a:r>
              <a:r>
                <a:rPr lang="en-US" altLang="ja-JP" b="1" dirty="0" err="1" smtClean="0">
                  <a:effectLst>
                    <a:outerShdw blurRad="38100" dist="38100" dir="2700000" algn="tl">
                      <a:srgbClr val="000000">
                        <a:alpha val="43137"/>
                      </a:srgbClr>
                    </a:outerShdw>
                  </a:effectLst>
                </a:rPr>
                <a:t>тиймээс</a:t>
              </a:r>
              <a:r>
                <a:rPr lang="en-US" altLang="ja-JP" b="1" dirty="0" smtClean="0">
                  <a:effectLst>
                    <a:outerShdw blurRad="38100" dist="38100" dir="2700000" algn="tl">
                      <a:srgbClr val="000000">
                        <a:alpha val="43137"/>
                      </a:srgbClr>
                    </a:outerShdw>
                  </a:effectLst>
                </a:rPr>
                <a:t> </a:t>
              </a:r>
              <a:r>
                <a:rPr lang="en-US" altLang="ja-JP" b="1" dirty="0" err="1" smtClean="0">
                  <a:effectLst>
                    <a:outerShdw blurRad="38100" dist="38100" dir="2700000" algn="tl">
                      <a:srgbClr val="000000">
                        <a:alpha val="43137"/>
                      </a:srgbClr>
                    </a:outerShdw>
                  </a:effectLst>
                </a:rPr>
                <a:t>тэр</a:t>
              </a:r>
              <a:r>
                <a:rPr lang="en-US" altLang="ja-JP" b="1" dirty="0" smtClean="0">
                  <a:effectLst>
                    <a:outerShdw blurRad="38100" dist="38100" dir="2700000" algn="tl">
                      <a:srgbClr val="000000">
                        <a:alpha val="43137"/>
                      </a:srgbClr>
                    </a:outerShdw>
                  </a:effectLst>
                </a:rPr>
                <a:t> </a:t>
              </a:r>
              <a:r>
                <a:rPr lang="en-US" altLang="ja-JP" b="1" dirty="0" err="1" smtClean="0">
                  <a:effectLst>
                    <a:outerShdw blurRad="38100" dist="38100" dir="2700000" algn="tl">
                      <a:srgbClr val="000000">
                        <a:alpha val="43137"/>
                      </a:srgbClr>
                    </a:outerShdw>
                  </a:effectLst>
                </a:rPr>
                <a:t>үхэгсдийн</a:t>
              </a:r>
              <a:r>
                <a:rPr lang="en-US" altLang="ja-JP" b="1" dirty="0" smtClean="0">
                  <a:effectLst>
                    <a:outerShdw blurRad="38100" dist="38100" dir="2700000" algn="tl">
                      <a:srgbClr val="000000">
                        <a:alpha val="43137"/>
                      </a:srgbClr>
                    </a:outerShdw>
                  </a:effectLst>
                </a:rPr>
                <a:t> </a:t>
              </a:r>
              <a:r>
                <a:rPr lang="en-US" altLang="ja-JP" b="1" dirty="0" err="1" smtClean="0">
                  <a:effectLst>
                    <a:outerShdw blurRad="38100" dist="38100" dir="2700000" algn="tl">
                      <a:srgbClr val="000000">
                        <a:alpha val="43137"/>
                      </a:srgbClr>
                    </a:outerShdw>
                  </a:effectLst>
                </a:rPr>
                <a:t>төлөө</a:t>
              </a:r>
              <a:r>
                <a:rPr lang="en-US" altLang="ja-JP" b="1" dirty="0" smtClean="0">
                  <a:effectLst>
                    <a:outerShdw blurRad="38100" dist="38100" dir="2700000" algn="tl">
                      <a:srgbClr val="000000">
                        <a:alpha val="43137"/>
                      </a:srgbClr>
                    </a:outerShdw>
                  </a:effectLst>
                </a:rPr>
                <a:t> </a:t>
              </a:r>
              <a:r>
                <a:rPr lang="en-US" altLang="ja-JP" b="1" dirty="0" err="1" smtClean="0">
                  <a:effectLst>
                    <a:outerShdw blurRad="38100" dist="38100" dir="2700000" algn="tl">
                      <a:srgbClr val="000000">
                        <a:alpha val="43137"/>
                      </a:srgbClr>
                    </a:outerShdw>
                  </a:effectLst>
                </a:rPr>
                <a:t>цагаатгал</a:t>
              </a:r>
              <a:r>
                <a:rPr lang="en-US" altLang="ja-JP" b="1" dirty="0" smtClean="0">
                  <a:effectLst>
                    <a:outerShdw blurRad="38100" dist="38100" dir="2700000" algn="tl">
                      <a:srgbClr val="000000">
                        <a:alpha val="43137"/>
                      </a:srgbClr>
                    </a:outerShdw>
                  </a:effectLst>
                </a:rPr>
                <a:t> </a:t>
              </a:r>
              <a:r>
                <a:rPr lang="en-US" altLang="ja-JP" b="1" dirty="0" err="1" smtClean="0">
                  <a:effectLst>
                    <a:outerShdw blurRad="38100" dist="38100" dir="2700000" algn="tl">
                      <a:srgbClr val="000000">
                        <a:alpha val="43137"/>
                      </a:srgbClr>
                    </a:outerShdw>
                  </a:effectLst>
                </a:rPr>
                <a:t>хийх</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ба</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тэгснээр</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тэд</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гэмээсээ</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чөлөөлөгдөж</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мэдэх</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юм</a:t>
              </a:r>
              <a:r>
                <a:rPr lang="en-US" altLang="ja-JP" b="1" dirty="0" smtClean="0">
                  <a:effectLst>
                    <a:outerShdw blurRad="38100" dist="38100" dir="2700000" algn="tl">
                      <a:srgbClr val="000000">
                        <a:alpha val="43137"/>
                      </a:srgbClr>
                    </a:outerShdw>
                  </a:effectLst>
                </a:rPr>
                <a:t>”</a:t>
              </a:r>
              <a:r>
                <a:rPr lang="en-US" altLang="ja-JP"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(2 </a:t>
              </a:r>
              <a:r>
                <a:rPr lang="en-US" b="1" dirty="0" err="1" smtClean="0">
                  <a:effectLst>
                    <a:outerShdw blurRad="38100" dist="38100" dir="2700000" algn="tl">
                      <a:srgbClr val="000000">
                        <a:alpha val="43137"/>
                      </a:srgbClr>
                    </a:outerShdw>
                  </a:effectLst>
                </a:rPr>
                <a:t>Maккаби</a:t>
              </a:r>
              <a:r>
                <a:rPr lang="en-US" b="1" dirty="0" smtClean="0">
                  <a:effectLst>
                    <a:outerShdw blurRad="38100" dist="38100" dir="2700000" algn="tl">
                      <a:srgbClr val="000000">
                        <a:alpha val="43137"/>
                      </a:srgbClr>
                    </a:outerShdw>
                  </a:effectLst>
                </a:rPr>
                <a:t> 12:46)</a:t>
              </a:r>
            </a:p>
          </p:txBody>
        </p:sp>
        <p:pic>
          <p:nvPicPr>
            <p:cNvPr id="270350" name="Picture 11" descr="scrol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2289175" y="4024313"/>
            <a:ext cx="6835775" cy="2984500"/>
            <a:chOff x="528" y="2008"/>
            <a:chExt cx="4306" cy="1880"/>
          </a:xfrm>
        </p:grpSpPr>
        <p:sp>
          <p:nvSpPr>
            <p:cNvPr id="270347" name="Text Box 14"/>
            <p:cNvSpPr txBox="1">
              <a:spLocks noChangeArrowheads="1"/>
            </p:cNvSpPr>
            <p:nvPr/>
          </p:nvSpPr>
          <p:spPr bwMode="auto">
            <a:xfrm rot="-435458">
              <a:off x="744" y="2008"/>
              <a:ext cx="4090" cy="12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u="sng"/>
                <a:t>АВРАЛ ҮЙЛСЭЭР</a:t>
              </a:r>
              <a:r>
                <a:rPr lang="en-US"/>
                <a:t>:</a:t>
              </a:r>
            </a:p>
            <a:p>
              <a:pPr algn="r"/>
              <a:r>
                <a:rPr lang="en-US" altLang="ja-JP"/>
                <a:t>”Алт хадгалснаас ядууст өгөх нь илүү. Иймэрхүү өглөг таныг үхлээс аварч, бүх нүглийг чинь угаана." </a:t>
              </a:r>
              <a:br>
                <a:rPr lang="en-US" altLang="ja-JP"/>
              </a:br>
              <a:r>
                <a:rPr lang="en-US" altLang="ja-JP"/>
                <a:t>(Toбит 12:8б-9а)</a:t>
              </a:r>
              <a:endParaRPr lang="en-US"/>
            </a:p>
          </p:txBody>
        </p:sp>
        <p:pic>
          <p:nvPicPr>
            <p:cNvPr id="270348" name="Picture 15" descr="scrol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9621">
              <a:off x="528" y="2784"/>
              <a:ext cx="7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53340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Яагаад</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эдгээр</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номнууд</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эргэлзээтэй</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a:t>
            </a:r>
          </a:p>
        </p:txBody>
      </p:sp>
      <p:sp>
        <p:nvSpPr>
          <p:cNvPr id="83971" name="Rectangle 3"/>
          <p:cNvSpPr>
            <a:spLocks noGrp="1" noChangeArrowheads="1"/>
          </p:cNvSpPr>
          <p:nvPr>
            <p:ph idx="1"/>
          </p:nvPr>
        </p:nvSpPr>
        <p:spPr>
          <a:xfrm>
            <a:off x="457200" y="1600200"/>
            <a:ext cx="8229600" cy="1524000"/>
          </a:xfrm>
        </p:spPr>
        <p:txBody>
          <a:bodyPr/>
          <a:lstStyle/>
          <a:p>
            <a:pPr eaLnBrk="1" hangingPunct="1">
              <a:lnSpc>
                <a:spcPct val="90000"/>
              </a:lnSpc>
              <a:defRPr/>
            </a:pPr>
            <a:r>
              <a:rPr lang="en-US" dirty="0" err="1" smtClean="0">
                <a:solidFill>
                  <a:srgbClr val="006600"/>
                </a:solidFill>
                <a:latin typeface="Arial" charset="0"/>
                <a:ea typeface="ＭＳ Ｐゴシック" charset="0"/>
                <a:cs typeface="ＭＳ Ｐゴシック" charset="0"/>
              </a:rPr>
              <a:t>Эрх</a:t>
            </a:r>
            <a:r>
              <a:rPr lang="en-US" dirty="0" smtClean="0">
                <a:solidFill>
                  <a:srgbClr val="006600"/>
                </a:solidFill>
                <a:latin typeface="Arial" charset="0"/>
                <a:ea typeface="ＭＳ Ｐゴシック" charset="0"/>
                <a:cs typeface="ＭＳ Ｐゴシック" charset="0"/>
              </a:rPr>
              <a:t> </a:t>
            </a:r>
            <a:r>
              <a:rPr lang="en-US" dirty="0" err="1" smtClean="0">
                <a:solidFill>
                  <a:srgbClr val="006600"/>
                </a:solidFill>
                <a:latin typeface="Arial" charset="0"/>
                <a:ea typeface="ＭＳ Ｐゴシック" charset="0"/>
                <a:cs typeface="ＭＳ Ｐゴシック" charset="0"/>
              </a:rPr>
              <a:t>мэдэлтэй</a:t>
            </a:r>
            <a:r>
              <a:rPr lang="en-US" dirty="0" smtClean="0">
                <a:solidFill>
                  <a:srgbClr val="006600"/>
                </a:solidFill>
                <a:latin typeface="Arial" charset="0"/>
                <a:ea typeface="ＭＳ Ｐゴシック" charset="0"/>
                <a:cs typeface="ＭＳ Ｐゴシック" charset="0"/>
              </a:rPr>
              <a:t> </a:t>
            </a:r>
            <a:r>
              <a:rPr lang="en-US" dirty="0" err="1" smtClean="0">
                <a:solidFill>
                  <a:srgbClr val="006600"/>
                </a:solidFill>
                <a:latin typeface="Arial" charset="0"/>
                <a:ea typeface="ＭＳ Ｐゴシック" charset="0"/>
                <a:cs typeface="ＭＳ Ｐゴシック" charset="0"/>
              </a:rPr>
              <a:t>гэж</a:t>
            </a:r>
            <a:r>
              <a:rPr lang="en-US" dirty="0" smtClean="0">
                <a:solidFill>
                  <a:srgbClr val="006600"/>
                </a:solidFill>
                <a:latin typeface="Arial" charset="0"/>
                <a:ea typeface="ＭＳ Ｐゴシック" charset="0"/>
                <a:cs typeface="ＭＳ Ｐゴシック" charset="0"/>
              </a:rPr>
              <a:t> </a:t>
            </a:r>
            <a:r>
              <a:rPr lang="en-US" dirty="0" err="1" smtClean="0">
                <a:solidFill>
                  <a:srgbClr val="006600"/>
                </a:solidFill>
                <a:latin typeface="Arial" charset="0"/>
                <a:ea typeface="ＭＳ Ｐゴシック" charset="0"/>
                <a:cs typeface="ＭＳ Ｐゴシック" charset="0"/>
              </a:rPr>
              <a:t>зөвшөөрөгдөөгүй</a:t>
            </a:r>
            <a:endParaRPr lang="en-US" dirty="0">
              <a:solidFill>
                <a:srgbClr val="006600"/>
              </a:solidFill>
              <a:latin typeface="Arial" charset="0"/>
              <a:ea typeface="ＭＳ Ｐゴシック" charset="0"/>
              <a:cs typeface="ＭＳ Ｐゴシック" charset="0"/>
            </a:endParaRPr>
          </a:p>
          <a:p>
            <a:pPr eaLnBrk="1" hangingPunct="1">
              <a:lnSpc>
                <a:spcPct val="90000"/>
              </a:lnSpc>
              <a:defRPr/>
            </a:pPr>
            <a:r>
              <a:rPr lang="en-US" dirty="0" err="1" smtClean="0">
                <a:solidFill>
                  <a:srgbClr val="006600"/>
                </a:solidFill>
                <a:latin typeface="Arial" charset="0"/>
                <a:ea typeface="ＭＳ Ｐゴシック" charset="0"/>
                <a:cs typeface="ＭＳ Ｐゴシック" charset="0"/>
              </a:rPr>
              <a:t>Хуурмаг</a:t>
            </a:r>
            <a:r>
              <a:rPr lang="en-US" dirty="0" smtClean="0">
                <a:solidFill>
                  <a:srgbClr val="006600"/>
                </a:solidFill>
                <a:latin typeface="Arial" charset="0"/>
                <a:ea typeface="ＭＳ Ｐゴシック" charset="0"/>
                <a:cs typeface="ＭＳ Ｐゴシック" charset="0"/>
              </a:rPr>
              <a:t> </a:t>
            </a:r>
            <a:r>
              <a:rPr lang="en-US" dirty="0" err="1" smtClean="0">
                <a:solidFill>
                  <a:srgbClr val="006600"/>
                </a:solidFill>
                <a:latin typeface="Arial" charset="0"/>
                <a:ea typeface="ＭＳ Ｐゴシック" charset="0"/>
                <a:cs typeface="ＭＳ Ｐゴシック" charset="0"/>
              </a:rPr>
              <a:t>теологи</a:t>
            </a:r>
            <a:endParaRPr lang="en-US" dirty="0">
              <a:solidFill>
                <a:srgbClr val="006600"/>
              </a:solidFill>
              <a:latin typeface="Arial" charset="0"/>
              <a:ea typeface="ＭＳ Ｐゴシック" charset="0"/>
              <a:cs typeface="ＭＳ Ｐゴシック" charset="0"/>
            </a:endParaRP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endParaRPr lang="en-US"/>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p:txBody>
          <a:bodyPr/>
          <a:lstStyle/>
          <a:p>
            <a:pPr eaLnBrk="1" hangingPunct="1">
              <a:defRPr/>
            </a:pPr>
            <a:r>
              <a:rPr lang="en-US" b="1" dirty="0" err="1" smtClean="0">
                <a:solidFill>
                  <a:srgbClr val="006600"/>
                </a:solidFill>
                <a:latin typeface="Arial" charset="0"/>
                <a:ea typeface="ＭＳ Ｐゴシック" charset="0"/>
                <a:cs typeface="ＭＳ Ｐゴシック" charset="0"/>
              </a:rPr>
              <a:t>Эрх</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мэдэлтэй</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гэж</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зөвшөөрөгдөөгүй</a:t>
            </a:r>
            <a:endParaRPr lang="en-US" b="1" dirty="0">
              <a:solidFill>
                <a:srgbClr val="006600"/>
              </a:solidFill>
              <a:latin typeface="Arial" charset="0"/>
              <a:ea typeface="ＭＳ Ｐゴシック" charset="0"/>
              <a:cs typeface="ＭＳ Ｐゴシック" charset="0"/>
            </a:endParaRPr>
          </a:p>
          <a:p>
            <a:pPr eaLnBrk="1" hangingPunct="1">
              <a:defRPr/>
            </a:pPr>
            <a:r>
              <a:rPr lang="en-US" b="1" dirty="0" err="1" smtClean="0">
                <a:solidFill>
                  <a:srgbClr val="006600"/>
                </a:solidFill>
                <a:latin typeface="Arial" charset="0"/>
                <a:ea typeface="ＭＳ Ｐゴシック" charset="0"/>
                <a:cs typeface="ＭＳ Ｐゴシック" charset="0"/>
              </a:rPr>
              <a:t>Хуурмаг</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теологи</a:t>
            </a:r>
            <a:endParaRPr lang="en-US" b="1" dirty="0">
              <a:solidFill>
                <a:srgbClr val="006600"/>
              </a:solidFill>
              <a:latin typeface="Arial" charset="0"/>
              <a:ea typeface="ＭＳ Ｐゴシック" charset="0"/>
              <a:cs typeface="ＭＳ Ｐゴシック" charset="0"/>
            </a:endParaRPr>
          </a:p>
          <a:p>
            <a:pPr eaLnBrk="1" hangingPunct="1">
              <a:defRPr/>
            </a:pPr>
            <a:r>
              <a:rPr lang="en-US" b="1" dirty="0" err="1" smtClean="0">
                <a:solidFill>
                  <a:srgbClr val="006600"/>
                </a:solidFill>
                <a:latin typeface="Arial" charset="0"/>
                <a:ea typeface="ＭＳ Ｐゴシック" charset="0"/>
                <a:cs typeface="ＭＳ Ｐゴシック" charset="0"/>
              </a:rPr>
              <a:t>Онгод</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оруулсан</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гэх</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тунхаглалгүй</a:t>
            </a:r>
            <a:endParaRPr lang="en-US" b="1" dirty="0">
              <a:solidFill>
                <a:srgbClr val="006600"/>
              </a:solidFill>
              <a:latin typeface="Arial" charset="0"/>
              <a:ea typeface="ＭＳ Ｐゴシック" charset="0"/>
              <a:cs typeface="ＭＳ Ｐゴシック" charset="0"/>
            </a:endParaRPr>
          </a:p>
          <a:p>
            <a:pPr eaLnBrk="1" hangingPunct="1">
              <a:defRPr/>
            </a:pPr>
            <a:r>
              <a:rPr lang="en-US" b="1" dirty="0" err="1" smtClean="0">
                <a:solidFill>
                  <a:srgbClr val="006600"/>
                </a:solidFill>
                <a:latin typeface="Arial" charset="0"/>
                <a:ea typeface="ＭＳ Ｐゴシック" charset="0"/>
                <a:cs typeface="ＭＳ Ｐゴシック" charset="0"/>
              </a:rPr>
              <a:t>Динамик</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дүр</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байхгүй</a:t>
            </a:r>
            <a:endParaRPr lang="en-US" b="1" dirty="0">
              <a:solidFill>
                <a:srgbClr val="006600"/>
              </a:solidFill>
              <a:latin typeface="Arial" charset="0"/>
              <a:ea typeface="ＭＳ Ｐゴシック" charset="0"/>
              <a:cs typeface="ＭＳ Ｐゴシック" charset="0"/>
            </a:endParaRPr>
          </a:p>
          <a:p>
            <a:pPr eaLnBrk="1" hangingPunct="1">
              <a:defRPr/>
            </a:pPr>
            <a:r>
              <a:rPr lang="en-US" b="1" dirty="0" err="1" smtClean="0">
                <a:solidFill>
                  <a:srgbClr val="006600"/>
                </a:solidFill>
                <a:latin typeface="Arial" charset="0"/>
                <a:ea typeface="ＭＳ Ｐゴシック" charset="0"/>
                <a:cs typeface="ＭＳ Ｐゴシック" charset="0"/>
              </a:rPr>
              <a:t>Ромын</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Католик</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хүлээн</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зөвшөөрлийн</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сэжигтэй</a:t>
            </a:r>
            <a:r>
              <a:rPr lang="en-US" b="1" dirty="0" smtClean="0">
                <a:solidFill>
                  <a:srgbClr val="006600"/>
                </a:solidFill>
                <a:latin typeface="Arial" charset="0"/>
                <a:ea typeface="ＭＳ Ｐゴシック" charset="0"/>
                <a:cs typeface="ＭＳ Ｐゴシック" charset="0"/>
              </a:rPr>
              <a:t> </a:t>
            </a:r>
            <a:r>
              <a:rPr lang="en-US" b="1" dirty="0" err="1" smtClean="0">
                <a:solidFill>
                  <a:srgbClr val="006600"/>
                </a:solidFill>
                <a:latin typeface="Arial" charset="0"/>
                <a:ea typeface="ＭＳ Ｐゴシック" charset="0"/>
                <a:cs typeface="ＭＳ Ｐゴシック" charset="0"/>
              </a:rPr>
              <a:t>түүх</a:t>
            </a:r>
            <a:endParaRPr lang="en-US" b="1" dirty="0">
              <a:solidFill>
                <a:srgbClr val="006600"/>
              </a:solidFill>
              <a:latin typeface="Arial" charset="0"/>
              <a:ea typeface="ＭＳ Ｐゴシック" charset="0"/>
              <a:cs typeface="ＭＳ Ｐゴシック" charset="0"/>
            </a:endParaRPr>
          </a:p>
        </p:txBody>
      </p:sp>
      <p:sp>
        <p:nvSpPr>
          <p:cNvPr id="272388"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6600"/>
                </a:solidFill>
              </a:rPr>
              <a:t>163</a:t>
            </a:r>
          </a:p>
        </p:txBody>
      </p:sp>
      <p:sp>
        <p:nvSpPr>
          <p:cNvPr id="272389" name="Rectangle 5"/>
          <p:cNvSpPr>
            <a:spLocks noChangeArrowheads="1"/>
          </p:cNvSpPr>
          <p:nvPr/>
        </p:nvSpPr>
        <p:spPr bwMode="auto">
          <a:xfrm>
            <a:off x="0" y="457200"/>
            <a:ext cx="8458200" cy="990600"/>
          </a:xfrm>
          <a:prstGeom prst="rect">
            <a:avLst/>
          </a:prstGeom>
          <a:solidFill>
            <a:srgbClr val="003900"/>
          </a:solidFill>
          <a:ln w="9525">
            <a:solidFill>
              <a:schemeClr val="tx1"/>
            </a:solidFill>
            <a:miter lim="800000"/>
            <a:headEnd/>
            <a:tailEnd/>
          </a:ln>
        </p:spPr>
        <p:txBody>
          <a:bodyPr wrap="none" anchor="ctr"/>
          <a:lstStyle/>
          <a:p>
            <a:endParaRPr lang="en-US"/>
          </a:p>
        </p:txBody>
      </p:sp>
      <p:sp>
        <p:nvSpPr>
          <p:cNvPr id="238597" name="WordArt 6"/>
          <p:cNvSpPr>
            <a:spLocks noChangeArrowheads="1" noChangeShapeType="1" noTextEdit="1"/>
          </p:cNvSpPr>
          <p:nvPr/>
        </p:nvSpPr>
        <p:spPr bwMode="auto">
          <a:xfrm>
            <a:off x="304800" y="53340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Яагаад</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эдгээр</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номнууд</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 </a:t>
            </a:r>
            <a:r>
              <a:rPr lang="en-US" sz="3600" kern="10" dirty="0" err="1">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эргэлзээтэй</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a:t>
            </a:r>
          </a:p>
        </p:txBody>
      </p:sp>
      <p:pic>
        <p:nvPicPr>
          <p:cNvPr id="272391" name="Picture 1" descr="doubting he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2338" y="4516438"/>
            <a:ext cx="317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eaLnBrk="1" hangingPunct="1">
              <a:defRPr/>
            </a:pPr>
            <a:r>
              <a:rPr lang="en-US" b="1" dirty="0" err="1" smtClean="0">
                <a:latin typeface="Arial" charset="0"/>
                <a:ea typeface="ＭＳ Ｐゴシック" charset="0"/>
                <a:cs typeface="ＭＳ Ｐゴシック" charset="0"/>
              </a:rPr>
              <a:t>Хоёр</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гэрээний</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хоорондын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үеийн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түүх</a:t>
            </a:r>
            <a:endParaRPr lang="en-US" b="1" dirty="0">
              <a:latin typeface="Arial" charset="0"/>
              <a:ea typeface="ＭＳ Ｐゴシック" charset="0"/>
              <a:cs typeface="ＭＳ Ｐゴシック" charset="0"/>
            </a:endParaRPr>
          </a:p>
          <a:p>
            <a:pPr eaLnBrk="1" hangingPunct="1">
              <a:defRPr/>
            </a:pPr>
            <a:r>
              <a:rPr lang="en-US" b="1" dirty="0" err="1" smtClean="0">
                <a:latin typeface="Arial" charset="0"/>
                <a:ea typeface="ＭＳ Ｐゴシック" charset="0"/>
                <a:cs typeface="ＭＳ Ｐゴシック" charset="0"/>
              </a:rPr>
              <a:t>Еврейн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сект</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ба</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институци</a:t>
            </a:r>
            <a:endParaRPr lang="en-US" b="1" dirty="0">
              <a:latin typeface="Arial" charset="0"/>
              <a:ea typeface="ＭＳ Ｐゴシック" charset="0"/>
              <a:cs typeface="ＭＳ Ｐゴシック" charset="0"/>
            </a:endParaRPr>
          </a:p>
          <a:p>
            <a:pPr eaLnBrk="1" hangingPunct="1">
              <a:defRPr/>
            </a:pPr>
            <a:r>
              <a:rPr lang="en-US" b="1" dirty="0" err="1" smtClean="0">
                <a:latin typeface="Arial" charset="0"/>
                <a:ea typeface="ＭＳ Ｐゴシック" charset="0"/>
                <a:cs typeface="ＭＳ Ｐゴシック" charset="0"/>
              </a:rPr>
              <a:t>Теологийн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итгэлүүд</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тэнгэрэлчүүд</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г.м</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274435"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84997"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Байгаа!</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74437"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74438"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algn="ctr"/>
            <a:r>
              <a:rPr lang="ru-RU" sz="2800" kern="1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Тэгэхлээр эдгээр номд ач холбогдол бий юу?</a:t>
            </a:r>
            <a:endParaRPr lang="en-US" sz="2800" kern="1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152400"/>
            <a:ext cx="5410200" cy="788988"/>
          </a:xfrm>
        </p:spPr>
        <p:txBody>
          <a:bodyPr/>
          <a:lstStyle/>
          <a:p>
            <a:pPr eaLnBrk="1" hangingPunct="1">
              <a:defRPr/>
            </a:pPr>
            <a:r>
              <a:rPr lang="en-US" dirty="0" err="1" smtClean="0">
                <a:latin typeface="Arial" charset="0"/>
                <a:ea typeface="ＭＳ Ｐゴシック" charset="0"/>
                <a:cs typeface="ＭＳ Ｐゴシック" charset="0"/>
              </a:rPr>
              <a:t>Дүрс</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Бичээс</a:t>
            </a:r>
            <a:endParaRPr lang="en-US" dirty="0">
              <a:latin typeface="Arial" charset="0"/>
              <a:ea typeface="ＭＳ Ｐゴシック" charset="0"/>
              <a:cs typeface="ＭＳ Ｐゴシック" charset="0"/>
            </a:endParaRPr>
          </a:p>
        </p:txBody>
      </p:sp>
      <p:pic>
        <p:nvPicPr>
          <p:cNvPr id="168962" name="Picture 4" descr="cuneiformwrit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59436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5" descr="cuneiformwri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338" y="0"/>
            <a:ext cx="3268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body" idx="1"/>
          </p:nvPr>
        </p:nvSpPr>
        <p:spPr>
          <a:xfrm>
            <a:off x="457200" y="914400"/>
            <a:ext cx="5257800" cy="1600200"/>
          </a:xfrm>
        </p:spPr>
        <p:txBody>
          <a:bodyPr/>
          <a:lstStyle/>
          <a:p>
            <a:pPr eaLnBrk="1" hangingPunct="1">
              <a:defRPr/>
            </a:pPr>
            <a:r>
              <a:rPr lang="en-US" dirty="0" err="1" smtClean="0">
                <a:latin typeface="Arial" charset="0"/>
                <a:ea typeface="ＭＳ Ｐゴシック" charset="0"/>
                <a:cs typeface="ＭＳ Ｐゴシック" charset="0"/>
              </a:rPr>
              <a:t>Еврейгээс</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хэдэн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зуун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жилийн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байсан</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dirty="0" err="1" smtClean="0">
                <a:latin typeface="Arial" charset="0"/>
                <a:ea typeface="ＭＳ Ｐゴシック" charset="0"/>
                <a:cs typeface="ＭＳ Ｐゴシック" charset="0"/>
              </a:rPr>
              <a:t>Тэргүүн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тэнгэрэлч</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Тобиагийн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гэр</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бүлийг</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орхив</a:t>
            </a:r>
            <a:endParaRPr lang="en-US" dirty="0">
              <a:latin typeface="Arial" charset="0"/>
              <a:ea typeface="ＭＳ Ｐゴシック" charset="0"/>
              <a:cs typeface="ＭＳ Ｐゴシック"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dirty="0" err="1" smtClean="0">
                <a:latin typeface="Arial" charset="0"/>
                <a:ea typeface="ＭＳ Ｐゴシック" charset="0"/>
                <a:cs typeface="ＭＳ Ｐゴシック" charset="0"/>
              </a:rPr>
              <a:t>Рембрандт</a:t>
            </a:r>
            <a:r>
              <a:rPr lang="en-US" sz="2800" i="1" dirty="0" smtClean="0">
                <a:latin typeface="Arial" charset="0"/>
                <a:ea typeface="ＭＳ Ｐゴシック" charset="0"/>
                <a:cs typeface="ＭＳ Ｐゴシック" charset="0"/>
              </a:rPr>
              <a:t>, </a:t>
            </a:r>
            <a:r>
              <a:rPr lang="en-US" sz="2800" i="1" dirty="0">
                <a:latin typeface="Arial" charset="0"/>
                <a:ea typeface="ＭＳ Ｐゴシック" charset="0"/>
                <a:cs typeface="ＭＳ Ｐゴシック" charset="0"/>
              </a:rPr>
              <a:t>1637</a:t>
            </a:r>
          </a:p>
        </p:txBody>
      </p:sp>
      <p:pic>
        <p:nvPicPr>
          <p:cNvPr id="276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algn="ctr" eaLnBrk="1" hangingPunct="1">
              <a:spcBef>
                <a:spcPct val="20000"/>
              </a:spcBef>
              <a:buClr>
                <a:schemeClr val="hlink"/>
              </a:buClr>
              <a:buSzPct val="90000"/>
              <a:buFont typeface="Wingdings" charset="0"/>
              <a:buNone/>
              <a:defRPr/>
            </a:pPr>
            <a:r>
              <a:rPr lang="en-US" sz="2800" i="1" dirty="0">
                <a:effectLst>
                  <a:outerShdw blurRad="38100" dist="38100" dir="2700000" algn="tl">
                    <a:srgbClr val="000000"/>
                  </a:outerShdw>
                </a:effectLst>
              </a:rPr>
              <a:t>(</a:t>
            </a:r>
            <a:r>
              <a:rPr lang="en-US" sz="2800" i="1" dirty="0" err="1">
                <a:effectLst>
                  <a:outerShdw blurRad="38100" dist="38100" dir="2700000" algn="tl">
                    <a:srgbClr val="000000"/>
                  </a:outerShdw>
                </a:effectLst>
              </a:rPr>
              <a:t>Энэ</a:t>
            </a:r>
            <a:r>
              <a:rPr lang="en-US" sz="2800" i="1" dirty="0">
                <a:effectLst>
                  <a:outerShdw blurRad="38100" dist="38100" dir="2700000" algn="tl">
                    <a:srgbClr val="000000"/>
                  </a:outerShdw>
                </a:effectLst>
              </a:rPr>
              <a:t> </a:t>
            </a:r>
            <a:r>
              <a:rPr lang="en-US" sz="2800" i="1" dirty="0" err="1">
                <a:effectLst>
                  <a:outerShdw blurRad="38100" dist="38100" dir="2700000" algn="tl">
                    <a:srgbClr val="000000"/>
                  </a:outerShdw>
                </a:effectLst>
              </a:rPr>
              <a:t>зураг</a:t>
            </a:r>
            <a:r>
              <a:rPr lang="en-US" sz="2800" i="1" dirty="0">
                <a:effectLst>
                  <a:outerShdw blurRad="38100" dist="38100" dir="2700000" algn="tl">
                    <a:srgbClr val="000000"/>
                  </a:outerShdw>
                </a:effectLst>
              </a:rPr>
              <a:t> </a:t>
            </a:r>
            <a:r>
              <a:rPr lang="en-US" sz="2800" i="1" dirty="0" err="1">
                <a:effectLst>
                  <a:outerShdw blurRad="38100" dist="38100" dir="2700000" algn="tl">
                    <a:srgbClr val="000000"/>
                  </a:outerShdw>
                </a:effectLst>
              </a:rPr>
              <a:t>ангийн</a:t>
            </a:r>
            <a:r>
              <a:rPr lang="en-US" sz="2800" i="1" dirty="0">
                <a:effectLst>
                  <a:outerShdw blurRad="38100" dist="38100" dir="2700000" algn="tl">
                    <a:srgbClr val="000000"/>
                  </a:outerShdw>
                </a:effectLst>
              </a:rPr>
              <a:t> </a:t>
            </a:r>
            <a:r>
              <a:rPr lang="en-US" sz="2800" i="1" dirty="0" err="1">
                <a:effectLst>
                  <a:outerShdw blurRad="38100" dist="38100" dir="2700000" algn="tl">
                    <a:srgbClr val="000000"/>
                  </a:outerShdw>
                </a:effectLst>
              </a:rPr>
              <a:t>тэмдэглэлийн</a:t>
            </a:r>
            <a:r>
              <a:rPr lang="en-US" sz="2800" i="1" dirty="0">
                <a:effectLst>
                  <a:outerShdw blurRad="38100" dist="38100" dir="2700000" algn="tl">
                    <a:srgbClr val="000000"/>
                  </a:outerShdw>
                </a:effectLst>
              </a:rPr>
              <a:t> </a:t>
            </a:r>
            <a:r>
              <a:rPr lang="en-US" sz="2800" i="1" dirty="0" err="1">
                <a:effectLst>
                  <a:outerShdw blurRad="38100" dist="38100" dir="2700000" algn="tl">
                    <a:srgbClr val="000000"/>
                  </a:outerShdw>
                </a:effectLst>
              </a:rPr>
              <a:t>эхний</a:t>
            </a:r>
            <a:r>
              <a:rPr lang="en-US" sz="2800" i="1" dirty="0">
                <a:effectLst>
                  <a:outerShdw blurRad="38100" dist="38100" dir="2700000" algn="tl">
                    <a:srgbClr val="000000"/>
                  </a:outerShdw>
                </a:effectLst>
              </a:rPr>
              <a:t> </a:t>
            </a:r>
            <a:r>
              <a:rPr lang="en-US" sz="2800" i="1" dirty="0" err="1">
                <a:effectLst>
                  <a:outerShdw blurRad="38100" dist="38100" dir="2700000" algn="tl">
                    <a:srgbClr val="000000"/>
                  </a:outerShdw>
                </a:effectLst>
              </a:rPr>
              <a:t>хуудсан</a:t>
            </a:r>
            <a:r>
              <a:rPr lang="en-US" sz="2800" i="1" dirty="0">
                <a:effectLst>
                  <a:outerShdw blurRad="38100" dist="38100" dir="2700000" algn="tl">
                    <a:srgbClr val="000000"/>
                  </a:outerShdw>
                </a:effectLst>
              </a:rPr>
              <a:t> </a:t>
            </a:r>
            <a:r>
              <a:rPr lang="en-US" sz="2800" i="1" dirty="0" err="1">
                <a:effectLst>
                  <a:outerShdw blurRad="38100" dist="38100" dir="2700000" algn="tl">
                    <a:srgbClr val="000000"/>
                  </a:outerShdw>
                </a:effectLst>
              </a:rPr>
              <a:t>бий</a:t>
            </a:r>
            <a:r>
              <a:rPr lang="en-US" sz="2800" i="1" dirty="0">
                <a:effectLst>
                  <a:outerShdw blurRad="38100" dist="38100" dir="2700000" algn="tl">
                    <a:srgbClr val="000000"/>
                  </a:outerShdw>
                </a:effectLst>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278530"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278531"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Байгаа!</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78532"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78533"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algn="ctr"/>
            <a:r>
              <a:rPr lang="ru-RU" sz="3200" kern="1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Тэгэхлээр эдгээр номд ач холбогдол бий юу?</a:t>
            </a:r>
            <a:endParaRPr lang="en-US" sz="3200" kern="1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endParaRP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Хоёр</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гэрээний</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хоорондын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үеийн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түүх</a:t>
            </a:r>
            <a:endParaRPr lang="en-US" sz="32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Еврейн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сект</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ба</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институци</a:t>
            </a:r>
            <a:endParaRPr lang="en-US" sz="32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Теологийн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итгэлүүд</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тэнгэрэлчүүд</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г.м</a:t>
            </a:r>
            <a:r>
              <a:rPr lang="en-US" sz="3200" b="1"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Үг</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судлалын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суурь</a:t>
            </a:r>
            <a:r>
              <a:rPr lang="en-US" sz="3200" b="1" dirty="0">
                <a:effectLst>
                  <a:outerShdw blurRad="38100" dist="38100" dir="2700000" algn="tl">
                    <a:srgbClr val="000000"/>
                  </a:outerShdw>
                </a:effectLst>
              </a:rPr>
              <a:t> (</a:t>
            </a:r>
            <a:r>
              <a:rPr lang="en-US" altLang="ja-JP" sz="3200" b="1" dirty="0">
                <a:effectLst>
                  <a:outerShdw blurRad="38100" dist="38100" dir="2700000" algn="tl">
                    <a:srgbClr val="000000"/>
                  </a:outerShdw>
                </a:effectLst>
              </a:rPr>
              <a:t>”</a:t>
            </a:r>
            <a:r>
              <a:rPr lang="en-US" altLang="ja-JP" sz="3200" b="1" dirty="0" err="1">
                <a:effectLst>
                  <a:outerShdw blurRad="38100" dist="38100" dir="2700000" algn="tl">
                    <a:srgbClr val="000000"/>
                  </a:outerShdw>
                </a:effectLst>
              </a:rPr>
              <a:t>ирэх</a:t>
            </a:r>
            <a:r>
              <a:rPr lang="en-US" altLang="ja-JP" sz="3200" b="1" dirty="0">
                <a:effectLst>
                  <a:outerShdw blurRad="38100" dist="38100" dir="2700000" algn="tl">
                    <a:srgbClr val="000000"/>
                  </a:outerShdw>
                </a:effectLst>
              </a:rPr>
              <a:t> </a:t>
            </a:r>
            <a:r>
              <a:rPr lang="en-US" altLang="ja-JP" sz="3200" b="1" dirty="0" err="1">
                <a:effectLst>
                  <a:outerShdw blurRad="38100" dist="38100" dir="2700000" algn="tl">
                    <a:srgbClr val="000000"/>
                  </a:outerShdw>
                </a:effectLst>
              </a:rPr>
              <a:t>үе</a:t>
            </a:r>
            <a:r>
              <a:rPr lang="en-US" altLang="ja-JP" sz="3200" b="1" dirty="0">
                <a:effectLst>
                  <a:outerShdw blurRad="38100" dist="38100" dir="2700000" algn="tl">
                    <a:srgbClr val="000000"/>
                  </a:outerShdw>
                </a:effectLst>
              </a:rPr>
              <a:t>” </a:t>
            </a:r>
            <a:r>
              <a:rPr lang="en-US" altLang="ja-JP" sz="3200" b="1" dirty="0" err="1">
                <a:effectLst>
                  <a:outerShdw blurRad="38100" dist="38100" dir="2700000" algn="tl">
                    <a:srgbClr val="000000"/>
                  </a:outerShdw>
                </a:effectLst>
              </a:rPr>
              <a:t>г</a:t>
            </a:r>
            <a:r>
              <a:rPr lang="en-US" sz="3200" b="1" dirty="0" err="1">
                <a:effectLst>
                  <a:outerShdw blurRad="38100" dist="38100" dir="2700000" algn="tl">
                    <a:srgbClr val="000000"/>
                  </a:outerShdw>
                </a:effectLst>
              </a:rPr>
              <a:t>.м</a:t>
            </a:r>
            <a:r>
              <a:rPr lang="en-US" sz="3200" b="1"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Утга</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зохиолын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хэлбэр</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захидал</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г.м</a:t>
            </a:r>
            <a:r>
              <a:rPr lang="en-US" sz="3200" b="1"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Раббиник</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бичээсийн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баланс</a:t>
            </a:r>
            <a:endParaRPr lang="en-US" sz="3200" b="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sp>
        <p:nvSpPr>
          <p:cNvPr id="25604"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25605" name="Rectangle 5"/>
          <p:cNvSpPr>
            <a:spLocks noGrp="1" noChangeArrowheads="1"/>
          </p:cNvSpPr>
          <p:nvPr>
            <p:ph type="title"/>
          </p:nvPr>
        </p:nvSpPr>
        <p:spPr>
          <a:xfrm>
            <a:off x="1066800" y="152400"/>
            <a:ext cx="6096000" cy="1017588"/>
          </a:xfrm>
        </p:spPr>
        <p:txBody>
          <a:bodyPr/>
          <a:lstStyle/>
          <a:p>
            <a:pPr marL="838200" indent="-838200" algn="l" eaLnBrk="1" hangingPunct="1">
              <a:defRPr/>
            </a:pPr>
            <a:r>
              <a:rPr lang="en-US" dirty="0">
                <a:latin typeface="Arial" charset="0"/>
                <a:ea typeface="ＭＳ Ｐゴシック" charset="0"/>
                <a:cs typeface="ＭＳ Ｐゴシック" charset="0"/>
              </a:rPr>
              <a:t>2. </a:t>
            </a:r>
            <a:r>
              <a:rPr lang="en-US" dirty="0" err="1" smtClean="0">
                <a:latin typeface="Arial" charset="0"/>
                <a:ea typeface="ＭＳ Ｐゴシック" charset="0"/>
                <a:cs typeface="ＭＳ Ｐゴシック" charset="0"/>
              </a:rPr>
              <a:t>Александрын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Фило</a:t>
            </a:r>
            <a:endParaRPr lang="en-US" dirty="0">
              <a:latin typeface="Arial" charset="0"/>
              <a:ea typeface="ＭＳ Ｐゴシック" charset="0"/>
              <a:cs typeface="ＭＳ Ｐゴシック" charset="0"/>
            </a:endParaRPr>
          </a:p>
        </p:txBody>
      </p:sp>
      <p:pic>
        <p:nvPicPr>
          <p:cNvPr id="280580" name="Picture 6" descr="NT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44675"/>
            <a:ext cx="8153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a:xfrm>
            <a:off x="990600" y="4953000"/>
            <a:ext cx="6605588" cy="1905000"/>
          </a:xfrm>
          <a:solidFill>
            <a:schemeClr val="accent6">
              <a:lumMod val="50000"/>
            </a:schemeClr>
          </a:solidFill>
        </p:spPr>
        <p:txBody>
          <a:bodyPr/>
          <a:lstStyle/>
          <a:p>
            <a:pPr marL="609600" indent="-609600" eaLnBrk="1" hangingPunct="1">
              <a:defRPr/>
            </a:pPr>
            <a:r>
              <a:rPr lang="en-US" dirty="0" err="1" smtClean="0">
                <a:latin typeface="Arial" charset="0"/>
                <a:ea typeface="ＭＳ Ｐゴシック" charset="0"/>
                <a:cs typeface="ＭＳ Ｐゴシック" charset="0"/>
              </a:rPr>
              <a:t>Аллегорийн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арга</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барил</a:t>
            </a:r>
            <a:endParaRPr lang="en-US" dirty="0">
              <a:latin typeface="Arial" charset="0"/>
              <a:ea typeface="ＭＳ Ｐゴシック" charset="0"/>
              <a:cs typeface="ＭＳ Ｐゴシック" charset="0"/>
            </a:endParaRPr>
          </a:p>
          <a:p>
            <a:pPr marL="609600" indent="-609600" eaLnBrk="1" hangingPunct="1">
              <a:defRPr/>
            </a:pPr>
            <a:r>
              <a:rPr lang="en-US" dirty="0" err="1" smtClean="0">
                <a:latin typeface="Arial" charset="0"/>
                <a:ea typeface="ＭＳ Ｐゴシック" charset="0"/>
                <a:cs typeface="ＭＳ Ｐゴシック" charset="0"/>
              </a:rPr>
              <a:t>Христэч</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хермениутикд</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нөлөөлсөн</a:t>
            </a:r>
            <a:r>
              <a:rPr lang="en-US" dirty="0" smtClean="0">
                <a:latin typeface="Arial" charset="0"/>
                <a:ea typeface="ＭＳ Ｐゴシック" charset="0"/>
                <a:cs typeface="ＭＳ Ｐゴシック" charset="0"/>
              </a:rPr>
              <a:t> (“1000 </a:t>
            </a:r>
            <a:r>
              <a:rPr lang="en-US" dirty="0" err="1" smtClean="0">
                <a:latin typeface="Arial" charset="0"/>
                <a:ea typeface="ＭＳ Ｐゴシック" charset="0"/>
                <a:cs typeface="ＭＳ Ｐゴシック" charset="0"/>
              </a:rPr>
              <a:t>жил</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г.м</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280582"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a:t>
            </a:r>
          </a:p>
        </p:txBody>
      </p:sp>
      <p:sp>
        <p:nvSpPr>
          <p:cNvPr id="3" name="6-Point Star 2"/>
          <p:cNvSpPr/>
          <p:nvPr/>
        </p:nvSpPr>
        <p:spPr bwMode="auto">
          <a:xfrm>
            <a:off x="6732588" y="3357563"/>
            <a:ext cx="431800" cy="431800"/>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ndParaRPr>
          </a:p>
        </p:txBody>
      </p:sp>
      <p:sp>
        <p:nvSpPr>
          <p:cNvPr id="280584" name="Vertical Scroll 3"/>
          <p:cNvSpPr>
            <a:spLocks noChangeArrowheads="1"/>
          </p:cNvSpPr>
          <p:nvPr/>
        </p:nvSpPr>
        <p:spPr bwMode="auto">
          <a:xfrm>
            <a:off x="6732588" y="333375"/>
            <a:ext cx="1079500" cy="1008063"/>
          </a:xfrm>
          <a:prstGeom prst="verticalScroll">
            <a:avLst>
              <a:gd name="adj" fmla="val 12500"/>
            </a:avLst>
          </a:prstGeom>
          <a:solidFill>
            <a:schemeClr val="accent1"/>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2626" name="Rectangle 3"/>
          <p:cNvSpPr>
            <a:spLocks noChangeArrowheads="1"/>
          </p:cNvSpPr>
          <p:nvPr/>
        </p:nvSpPr>
        <p:spPr bwMode="auto">
          <a:xfrm>
            <a:off x="0" y="14288"/>
            <a:ext cx="9144000" cy="11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Бичигдсэн үеийн огноо ба бүтээлийг </a:t>
            </a:r>
            <a:r>
              <a:rPr lang="en-US" altLang="zh-CN" b="1" i="1">
                <a:cs typeface="Arial" charset="0"/>
              </a:rPr>
              <a:t>налуугаар </a:t>
            </a:r>
            <a:r>
              <a:rPr lang="en-US" altLang="zh-CN" b="1">
                <a:cs typeface="Arial" charset="0"/>
              </a:rPr>
              <a:t>харуулсан</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400	300	200	100	</a:t>
            </a:r>
            <a:r>
              <a:rPr lang="en-US" altLang="zh-CN" sz="1400" b="1" u="sng">
                <a:cs typeface="Arial" charset="0"/>
              </a:rPr>
              <a:t>МЭӨ/МЭ </a:t>
            </a:r>
            <a:r>
              <a:rPr lang="en-US" altLang="zh-CN" b="1" u="sng">
                <a:cs typeface="Arial" charset="0"/>
              </a:rPr>
              <a:t>	100	200	300		400		500	   600      700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ГРЕК</a:t>
            </a:r>
            <a:r>
              <a:rPr lang="en-US" altLang="zh-CN" b="1">
                <a:cs typeface="Arial" charset="0"/>
              </a:rPr>
              <a:t>   </a:t>
            </a:r>
            <a:r>
              <a:rPr lang="en-US" altLang="zh-CN" b="1" i="1">
                <a:cs typeface="Arial" charset="0"/>
              </a:rPr>
              <a:t>LXX</a:t>
            </a:r>
            <a:r>
              <a:rPr lang="en-US" altLang="zh-CN" b="1">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a:t>
            </a:r>
            <a:r>
              <a:rPr lang="en-US" altLang="zh-CN" sz="1200" b="1">
                <a:cs typeface="Arial" charset="0"/>
              </a:rPr>
              <a:t>(Грек ХГ)	</a:t>
            </a:r>
            <a:r>
              <a:rPr lang="en-US" altLang="zh-CN" b="1">
                <a:cs typeface="Arial" charset="0"/>
              </a:rPr>
              <a:t>	</a:t>
            </a:r>
            <a:r>
              <a:rPr lang="en-US" altLang="zh-CN" sz="1200" b="1">
                <a:cs typeface="Arial" charset="0"/>
              </a:rPr>
              <a:t>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Полибюс</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Диодорус</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Страбо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Плутарх</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Херметика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Фило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ЕВРЕЙН</a:t>
            </a:r>
            <a:r>
              <a:rPr lang="en-US" altLang="zh-CN" b="1">
                <a:cs typeface="Arial" charset="0"/>
              </a:rPr>
              <a:t>				</a:t>
            </a:r>
            <a:r>
              <a:rPr lang="en-US" altLang="zh-CN" sz="2400" b="1" baseline="30000">
                <a:cs typeface="Arial" charset="0"/>
              </a:rPr>
              <a:t>(Еврей/Грек)</a:t>
            </a:r>
            <a:r>
              <a:rPr lang="en-US" altLang="zh-CN" b="1">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cs typeface="Arial" charset="0"/>
              </a:rPr>
              <a:t>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i="1">
                <a:cs typeface="Arial" charset="0"/>
              </a:rPr>
              <a:t>ХГ</a:t>
            </a:r>
            <a:r>
              <a:rPr lang="en-US" altLang="zh-CN" b="1">
                <a:cs typeface="Arial" charset="0"/>
              </a:rPr>
              <a:t>				</a:t>
            </a:r>
            <a:r>
              <a:rPr lang="en-US" altLang="zh-CN" sz="1400" b="1">
                <a:cs typeface="Arial" charset="0"/>
              </a:rPr>
              <a:t>Жамниа</a:t>
            </a:r>
            <a:r>
              <a:rPr lang="en-US" altLang="zh-CN" b="1">
                <a:cs typeface="Arial" charset="0"/>
              </a:rPr>
              <a:t> ”</a:t>
            </a:r>
            <a:r>
              <a:rPr lang="en-US" altLang="zh-CN" sz="1400" b="1">
                <a:cs typeface="Arial" charset="0"/>
              </a:rPr>
              <a:t>Зөвлөл"</a:t>
            </a:r>
            <a:r>
              <a:rPr lang="en-US" altLang="zh-CN" b="1">
                <a:cs typeface="Arial" charset="0"/>
              </a:rPr>
              <a:t> 				  	         </a:t>
            </a:r>
            <a:r>
              <a:rPr lang="en-US" altLang="zh-CN" b="1" i="1">
                <a:cs typeface="Arial" charset="0"/>
              </a:rPr>
              <a:t>MT</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cs typeface="Arial" charset="0"/>
              </a:rPr>
              <a:t>(гүйцсэн)</a:t>
            </a:r>
            <a:r>
              <a:rPr lang="en-US" altLang="zh-CN" b="1">
                <a:cs typeface="Arial" charset="0"/>
              </a:rPr>
              <a:t>	  				</a:t>
            </a:r>
            <a:r>
              <a:rPr lang="en-US" altLang="zh-CN" sz="1400" b="1">
                <a:cs typeface="Arial" charset="0"/>
              </a:rPr>
              <a:t>								 600-1000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------ХГ Апогрифа-----</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Дууриамал бичээсүүд ---(зарим нь 7-р зуун хүртэл байв)</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Сөнөсөн Тэнгисийн Бичээсүүд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Раббигийн Утга зохиол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 Mидраш (аман зохиолын уламжлал)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a:t>
            </a:r>
            <a:r>
              <a:rPr lang="en-US" altLang="zh-CN" sz="1400" b="1" i="1">
                <a:cs typeface="Arial" charset="0"/>
              </a:rPr>
              <a:t>Талмуд</a:t>
            </a:r>
            <a:r>
              <a:rPr lang="en-US" altLang="zh-CN" sz="1400" b="1">
                <a:cs typeface="Arial" charset="0"/>
              </a:rPr>
              <a:t>  = </a:t>
            </a:r>
            <a:r>
              <a:rPr lang="en-US" altLang="zh-CN" sz="1400" b="1" i="1">
                <a:cs typeface="Arial" charset="0"/>
              </a:rPr>
              <a:t>Мишна</a:t>
            </a:r>
            <a:r>
              <a:rPr lang="en-US" altLang="zh-CN" sz="1400" b="1">
                <a:cs typeface="Arial" charset="0"/>
              </a:rPr>
              <a:t> 200 + </a:t>
            </a:r>
            <a:r>
              <a:rPr lang="en-US" altLang="zh-CN" sz="1400" b="1" i="1">
                <a:cs typeface="Arial" charset="0"/>
              </a:rPr>
              <a:t>Гемара</a:t>
            </a:r>
            <a:r>
              <a:rPr lang="en-US" altLang="zh-CN" sz="1400" b="1">
                <a:cs typeface="Arial" charset="0"/>
              </a:rPr>
              <a:t> 500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 Toсефта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Иосефус</a:t>
            </a:r>
            <a:r>
              <a:rPr lang="en-US" altLang="zh-CN" sz="1200" b="1">
                <a:cs typeface="Arial" charset="0"/>
              </a:rPr>
              <a:t> 77-94</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РОМЫН</a:t>
            </a:r>
            <a:r>
              <a:rPr lang="en-US" altLang="zh-CN" sz="1200" b="1">
                <a:cs typeface="Arial" charset="0"/>
              </a:rPr>
              <a:t>		         		 (Ромын еврей бичигч)</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Цицеро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Ливай</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Плини</a:t>
            </a:r>
            <a:r>
              <a:rPr lang="en-US" altLang="zh-CN" sz="1200" b="1">
                <a:cs typeface="Arial" charset="0"/>
              </a:rPr>
              <a:t> 113</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Таситус</a:t>
            </a:r>
            <a:r>
              <a:rPr lang="en-US" altLang="zh-CN" sz="1200" b="1">
                <a:cs typeface="Arial" charset="0"/>
              </a:rPr>
              <a:t> 115</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ХРИСТЭЧ</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a:t>
            </a:r>
            <a:r>
              <a:rPr lang="en-US" altLang="zh-CN" b="1" i="1">
                <a:cs typeface="Arial" charset="0"/>
              </a:rPr>
              <a:t>Шинэ Гэрээ</a:t>
            </a:r>
            <a:r>
              <a:rPr lang="en-US" altLang="zh-CN" b="1">
                <a:cs typeface="Arial" charset="0"/>
              </a:rPr>
              <a:t>  </a:t>
            </a:r>
            <a:r>
              <a:rPr lang="en-US" altLang="zh-CN" sz="1200" b="1">
                <a:cs typeface="Arial" charset="0"/>
              </a:rPr>
              <a:t>40о-95</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Элч Эцгүүд</a:t>
            </a:r>
            <a:r>
              <a:rPr lang="en-US" altLang="zh-CN" sz="1200" b="1">
                <a:cs typeface="Arial" charset="0"/>
              </a:rPr>
              <a:t> 95-150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Хамгийн чухал:</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b="1" i="1">
                <a:cs typeface="Arial" charset="0"/>
              </a:rPr>
              <a:t>Дидахэ</a:t>
            </a:r>
            <a:r>
              <a:rPr lang="en-US" altLang="zh-CN" sz="1200" b="1">
                <a:cs typeface="Arial" charset="0"/>
              </a:rPr>
              <a:t> 95-120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b="1" i="1">
                <a:cs typeface="Arial" charset="0"/>
              </a:rPr>
              <a:t>Барнабын Захидал</a:t>
            </a:r>
            <a:r>
              <a:rPr lang="en-US" altLang="zh-CN" sz="1200" b="1">
                <a:cs typeface="Arial" charset="0"/>
              </a:rPr>
              <a:t> 70-132</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ШГ Апогрифа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sz="1400" b="1" i="1">
                <a:cs typeface="Arial" charset="0"/>
              </a:rPr>
              <a:t>Наг Хаммади Кодикс</a:t>
            </a:r>
            <a:r>
              <a:rPr lang="en-US" altLang="zh-CN" sz="1400" b="1">
                <a:cs typeface="Arial" charset="0"/>
              </a:rPr>
              <a:t> (Гностик)</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a:t>
            </a:r>
            <a:r>
              <a:rPr lang="en-US" altLang="zh-CN" b="1">
                <a:cs typeface="Arial" charset="0"/>
              </a:rPr>
              <a:t>	• </a:t>
            </a:r>
            <a:r>
              <a:rPr lang="en-US" altLang="zh-CN" sz="1400" b="1" i="1">
                <a:cs typeface="Arial" charset="0"/>
              </a:rPr>
              <a:t>Томсын Сайнмэдээ</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БУСАД</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Сонгох Папири --------------------------------------------</a:t>
            </a:r>
          </a:p>
        </p:txBody>
      </p:sp>
      <p:sp>
        <p:nvSpPr>
          <p:cNvPr id="282627"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FFFF"/>
                </a:solidFill>
                <a:cs typeface="Arial" charset="0"/>
              </a:rPr>
              <a:t>158</a:t>
            </a:r>
          </a:p>
        </p:txBody>
      </p:sp>
      <p:pic>
        <p:nvPicPr>
          <p:cNvPr id="282628" name="Picture 4" descr="Scroll"/>
          <p:cNvPicPr>
            <a:picLocks noChangeAspect="1" noChangeArrowheads="1"/>
          </p:cNvPicPr>
          <p:nvPr/>
        </p:nvPicPr>
        <p:blipFill>
          <a:blip r:embed="rId4">
            <a:extLst>
              <a:ext uri="{28A0092B-C50C-407E-A947-70E740481C1C}">
                <a14:useLocalDpi xmlns:a14="http://schemas.microsoft.com/office/drawing/2010/main" val="0"/>
              </a:ext>
            </a:extLst>
          </a:blip>
          <a:srcRect t="8615" b="10841"/>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dirty="0" err="1">
                <a:solidFill>
                  <a:schemeClr val="tx1"/>
                </a:solidFill>
                <a:effectLst/>
                <a:latin typeface="Arial" charset="0"/>
                <a:ea typeface="Arial" charset="0"/>
                <a:cs typeface="Arial" charset="0"/>
              </a:rPr>
              <a:t>Утга</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зохиолын</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цаг</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тооны</a:t>
            </a:r>
            <a:r>
              <a:rPr lang="en-US" altLang="zh-CN" sz="2800" b="1" dirty="0">
                <a:solidFill>
                  <a:schemeClr val="tx1"/>
                </a:solidFill>
                <a:effectLst/>
                <a:latin typeface="Arial" charset="0"/>
                <a:ea typeface="Arial" charset="0"/>
                <a:cs typeface="Arial" charset="0"/>
              </a:rPr>
              <a:t> </a:t>
            </a:r>
            <a:r>
              <a:rPr lang="en-US" altLang="zh-CN" sz="2800" b="1" dirty="0" err="1">
                <a:solidFill>
                  <a:schemeClr val="tx1"/>
                </a:solidFill>
                <a:effectLst/>
                <a:latin typeface="Arial" charset="0"/>
                <a:ea typeface="Arial" charset="0"/>
                <a:cs typeface="Arial" charset="0"/>
              </a:rPr>
              <a:t>бүдүүвч</a:t>
            </a:r>
            <a:endParaRPr lang="en-US" b="1" dirty="0">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84674" name="Picture 6" descr="Sabbath"/>
          <p:cNvPicPr>
            <a:picLocks noChangeAspect="1" noChangeArrowheads="1"/>
          </p:cNvPicPr>
          <p:nvPr/>
        </p:nvPicPr>
        <p:blipFill>
          <a:blip r:embed="rId3">
            <a:lum bright="-24000"/>
            <a:extLst>
              <a:ext uri="{28A0092B-C50C-407E-A947-70E740481C1C}">
                <a14:useLocalDpi xmlns:a14="http://schemas.microsoft.com/office/drawing/2010/main" val="0"/>
              </a:ext>
            </a:extLst>
          </a:blip>
          <a:srcRect r="6897"/>
          <a:stretch>
            <a:fillRect/>
          </a:stretch>
        </p:blipFill>
        <p:spPr bwMode="auto">
          <a:xfrm>
            <a:off x="914400" y="0"/>
            <a:ext cx="82296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26629" name="Rectangle 5"/>
          <p:cNvSpPr>
            <a:spLocks noGrp="1" noChangeArrowheads="1"/>
          </p:cNvSpPr>
          <p:nvPr>
            <p:ph type="title"/>
          </p:nvPr>
        </p:nvSpPr>
        <p:spPr>
          <a:xfrm>
            <a:off x="914400" y="76200"/>
            <a:ext cx="6019800" cy="1143000"/>
          </a:xfrm>
        </p:spPr>
        <p:txBody>
          <a:bodyPr/>
          <a:lstStyle/>
          <a:p>
            <a:pPr marL="838200" indent="-838200" algn="l" eaLnBrk="1" hangingPunct="1">
              <a:buFontTx/>
              <a:buAutoNum type="arabicPeriod" startAt="3"/>
              <a:defRPr/>
            </a:pPr>
            <a:r>
              <a:rPr lang="en-US" sz="4000" dirty="0" err="1" smtClean="0">
                <a:latin typeface="Arial" charset="0"/>
                <a:ea typeface="ＭＳ Ｐゴシック" charset="0"/>
                <a:cs typeface="ＭＳ Ｐゴシック" charset="0"/>
              </a:rPr>
              <a:t>Раббийн</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утга</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зохиол</a:t>
            </a:r>
            <a:r>
              <a:rPr lang="en-US" sz="4000" dirty="0">
                <a:latin typeface="Arial" charset="0"/>
                <a:ea typeface="ＭＳ Ｐゴシック" charset="0"/>
                <a:cs typeface="ＭＳ Ｐゴシック" charset="0"/>
              </a:rPr>
              <a:t/>
            </a:r>
            <a:br>
              <a:rPr lang="en-US" sz="4000" dirty="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(МЭӨ100 </a:t>
            </a:r>
            <a:r>
              <a:rPr lang="en-US" sz="2800" dirty="0" smtClean="0">
                <a:latin typeface="Arial" charset="0"/>
                <a:ea typeface="ＭＳ Ｐゴシック" charset="0"/>
                <a:cs typeface="ＭＳ Ｐゴシック" charset="0"/>
              </a:rPr>
              <a:t>- МЭ </a:t>
            </a:r>
            <a:r>
              <a:rPr lang="en-US" sz="3200" dirty="0">
                <a:latin typeface="Arial" charset="0"/>
                <a:ea typeface="ＭＳ Ｐゴシック" charset="0"/>
                <a:cs typeface="ＭＳ Ｐゴシック" charset="0"/>
              </a:rPr>
              <a:t>500)</a:t>
            </a:r>
          </a:p>
        </p:txBody>
      </p:sp>
      <p:sp>
        <p:nvSpPr>
          <p:cNvPr id="284677" name="Text Box 7"/>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168-170</a:t>
            </a:r>
          </a:p>
        </p:txBody>
      </p:sp>
      <p:pic>
        <p:nvPicPr>
          <p:cNvPr id="26636" name="Picture 12" descr="j030336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5880100"/>
            <a:ext cx="9525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Rectangle 15"/>
          <p:cNvSpPr>
            <a:spLocks noChangeArrowheads="1"/>
          </p:cNvSpPr>
          <p:nvPr/>
        </p:nvSpPr>
        <p:spPr bwMode="auto">
          <a:xfrm>
            <a:off x="6019800" y="2209800"/>
            <a:ext cx="3124200" cy="4419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5"/>
              </a:buBlip>
              <a:defRPr/>
            </a:pPr>
            <a:r>
              <a:rPr lang="en-US" sz="3200" dirty="0" err="1">
                <a:effectLst>
                  <a:outerShdw blurRad="38100" dist="38100" dir="2700000" algn="tl">
                    <a:srgbClr val="000000"/>
                  </a:outerShdw>
                </a:effectLst>
              </a:rPr>
              <a:t>Мидраш</a:t>
            </a:r>
            <a:endParaRPr lang="en-US" sz="3200" dirty="0">
              <a:effectLst>
                <a:outerShdw blurRad="38100" dist="38100" dir="2700000" algn="tl">
                  <a:srgbClr val="000000"/>
                </a:outerShdw>
              </a:effectLst>
            </a:endParaRPr>
          </a:p>
          <a:p>
            <a:pPr marL="990600" lvl="1" indent="-533400" eaLnBrk="1" hangingPunct="1">
              <a:spcBef>
                <a:spcPct val="20000"/>
              </a:spcBef>
              <a:buFontTx/>
              <a:buChar char="–"/>
              <a:defRPr/>
            </a:pPr>
            <a:r>
              <a:rPr lang="en-US" sz="2800" dirty="0" err="1">
                <a:effectLst>
                  <a:outerShdw blurRad="38100" dist="38100" dir="2700000" algn="tl">
                    <a:srgbClr val="000000"/>
                  </a:outerShdw>
                </a:effectLst>
              </a:rPr>
              <a:t>Халаках</a:t>
            </a:r>
            <a:endParaRPr lang="en-US" sz="2800" dirty="0">
              <a:effectLst>
                <a:outerShdw blurRad="38100" dist="38100" dir="2700000" algn="tl">
                  <a:srgbClr val="000000"/>
                </a:outerShdw>
              </a:effectLst>
            </a:endParaRPr>
          </a:p>
          <a:p>
            <a:pPr marL="990600" lvl="1" indent="-533400" eaLnBrk="1" hangingPunct="1">
              <a:spcBef>
                <a:spcPct val="20000"/>
              </a:spcBef>
              <a:buFontTx/>
              <a:buChar char="–"/>
              <a:defRPr/>
            </a:pPr>
            <a:r>
              <a:rPr lang="en-US" sz="2800" dirty="0" err="1">
                <a:effectLst>
                  <a:outerShdw blurRad="38100" dist="38100" dir="2700000" algn="tl">
                    <a:srgbClr val="000000"/>
                  </a:outerShdw>
                </a:effectLst>
              </a:rPr>
              <a:t>Хаггадах</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5"/>
              </a:buBlip>
              <a:defRPr/>
            </a:pPr>
            <a:r>
              <a:rPr lang="en-US" sz="3200" dirty="0" err="1">
                <a:effectLst>
                  <a:outerShdw blurRad="38100" dist="38100" dir="2700000" algn="tl">
                    <a:srgbClr val="000000"/>
                  </a:outerShdw>
                </a:effectLst>
              </a:rPr>
              <a:t>Талмуд</a:t>
            </a:r>
            <a:endParaRPr lang="en-US" sz="3200" dirty="0">
              <a:effectLst>
                <a:outerShdw blurRad="38100" dist="38100" dir="2700000" algn="tl">
                  <a:srgbClr val="000000"/>
                </a:outerShdw>
              </a:effectLst>
            </a:endParaRPr>
          </a:p>
          <a:p>
            <a:pPr marL="990600" lvl="1" indent="-533400" eaLnBrk="1" hangingPunct="1">
              <a:spcBef>
                <a:spcPct val="20000"/>
              </a:spcBef>
              <a:buFontTx/>
              <a:buChar char="–"/>
              <a:defRPr/>
            </a:pPr>
            <a:r>
              <a:rPr lang="en-US" sz="2800" dirty="0" err="1">
                <a:effectLst>
                  <a:outerShdw blurRad="38100" dist="38100" dir="2700000" algn="tl">
                    <a:srgbClr val="000000"/>
                  </a:outerShdw>
                </a:effectLst>
              </a:rPr>
              <a:t>Мишна</a:t>
            </a:r>
            <a:endParaRPr lang="en-US" sz="2800" dirty="0">
              <a:effectLst>
                <a:outerShdw blurRad="38100" dist="38100" dir="2700000" algn="tl">
                  <a:srgbClr val="000000"/>
                </a:outerShdw>
              </a:effectLst>
            </a:endParaRPr>
          </a:p>
          <a:p>
            <a:pPr marL="990600" lvl="1" indent="-533400" eaLnBrk="1" hangingPunct="1">
              <a:spcBef>
                <a:spcPct val="20000"/>
              </a:spcBef>
              <a:buFontTx/>
              <a:buChar char="–"/>
              <a:defRPr/>
            </a:pPr>
            <a:r>
              <a:rPr lang="en-US" sz="2800" dirty="0" err="1">
                <a:effectLst>
                  <a:outerShdw blurRad="38100" dist="38100" dir="2700000" algn="tl">
                    <a:srgbClr val="000000"/>
                  </a:outerShdw>
                </a:effectLst>
              </a:rPr>
              <a:t>Гемара</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5"/>
              </a:buBlip>
              <a:defRPr/>
            </a:pPr>
            <a:r>
              <a:rPr lang="en-US" sz="3200" dirty="0" err="1">
                <a:effectLst>
                  <a:outerShdw blurRad="38100" dist="38100" dir="2700000" algn="tl">
                    <a:srgbClr val="000000"/>
                  </a:outerShdw>
                </a:effectLst>
              </a:rPr>
              <a:t>Toсефта</a:t>
            </a:r>
            <a:endParaRPr lang="en-US" sz="3200"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slide(fromBottom)">
                                      <p:cBhvr>
                                        <p:cTn id="7" dur="5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39">
                                            <p:txEl>
                                              <p:pRg st="0" end="0"/>
                                            </p:txEl>
                                          </p:spTgt>
                                        </p:tgtEl>
                                        <p:attrNameLst>
                                          <p:attrName>style.visibility</p:attrName>
                                        </p:attrNameLst>
                                      </p:cBhvr>
                                      <p:to>
                                        <p:strVal val="visible"/>
                                      </p:to>
                                    </p:set>
                                    <p:animEffect transition="in" filter="blinds(horizontal)">
                                      <p:cBhvr>
                                        <p:cTn id="12" dur="500"/>
                                        <p:tgtEl>
                                          <p:spTgt spid="266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39">
                                            <p:txEl>
                                              <p:pRg st="1" end="1"/>
                                            </p:txEl>
                                          </p:spTgt>
                                        </p:tgtEl>
                                        <p:attrNameLst>
                                          <p:attrName>style.visibility</p:attrName>
                                        </p:attrNameLst>
                                      </p:cBhvr>
                                      <p:to>
                                        <p:strVal val="visible"/>
                                      </p:to>
                                    </p:set>
                                    <p:animEffect transition="in" filter="blinds(horizontal)">
                                      <p:cBhvr>
                                        <p:cTn id="17" dur="500"/>
                                        <p:tgtEl>
                                          <p:spTgt spid="266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39">
                                            <p:txEl>
                                              <p:pRg st="2" end="2"/>
                                            </p:txEl>
                                          </p:spTgt>
                                        </p:tgtEl>
                                        <p:attrNameLst>
                                          <p:attrName>style.visibility</p:attrName>
                                        </p:attrNameLst>
                                      </p:cBhvr>
                                      <p:to>
                                        <p:strVal val="visible"/>
                                      </p:to>
                                    </p:set>
                                    <p:animEffect transition="in" filter="blinds(horizontal)">
                                      <p:cBhvr>
                                        <p:cTn id="22" dur="500"/>
                                        <p:tgtEl>
                                          <p:spTgt spid="266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39">
                                            <p:txEl>
                                              <p:pRg st="3" end="3"/>
                                            </p:txEl>
                                          </p:spTgt>
                                        </p:tgtEl>
                                        <p:attrNameLst>
                                          <p:attrName>style.visibility</p:attrName>
                                        </p:attrNameLst>
                                      </p:cBhvr>
                                      <p:to>
                                        <p:strVal val="visible"/>
                                      </p:to>
                                    </p:set>
                                    <p:animEffect transition="in" filter="blinds(horizontal)">
                                      <p:cBhvr>
                                        <p:cTn id="27" dur="500"/>
                                        <p:tgtEl>
                                          <p:spTgt spid="266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6639">
                                            <p:txEl>
                                              <p:pRg st="4" end="4"/>
                                            </p:txEl>
                                          </p:spTgt>
                                        </p:tgtEl>
                                        <p:attrNameLst>
                                          <p:attrName>style.visibility</p:attrName>
                                        </p:attrNameLst>
                                      </p:cBhvr>
                                      <p:to>
                                        <p:strVal val="visible"/>
                                      </p:to>
                                    </p:set>
                                    <p:animEffect transition="in" filter="blinds(horizontal)">
                                      <p:cBhvr>
                                        <p:cTn id="32" dur="500"/>
                                        <p:tgtEl>
                                          <p:spTgt spid="2663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6639">
                                            <p:txEl>
                                              <p:pRg st="5" end="5"/>
                                            </p:txEl>
                                          </p:spTgt>
                                        </p:tgtEl>
                                        <p:attrNameLst>
                                          <p:attrName>style.visibility</p:attrName>
                                        </p:attrNameLst>
                                      </p:cBhvr>
                                      <p:to>
                                        <p:strVal val="visible"/>
                                      </p:to>
                                    </p:set>
                                    <p:animEffect transition="in" filter="blinds(horizontal)">
                                      <p:cBhvr>
                                        <p:cTn id="37" dur="500"/>
                                        <p:tgtEl>
                                          <p:spTgt spid="2663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6639">
                                            <p:txEl>
                                              <p:pRg st="6" end="6"/>
                                            </p:txEl>
                                          </p:spTgt>
                                        </p:tgtEl>
                                        <p:attrNameLst>
                                          <p:attrName>style.visibility</p:attrName>
                                        </p:attrNameLst>
                                      </p:cBhvr>
                                      <p:to>
                                        <p:strVal val="visible"/>
                                      </p:to>
                                    </p:set>
                                    <p:animEffect transition="in" filter="blinds(horizontal)">
                                      <p:cBhvr>
                                        <p:cTn id="42" dur="500"/>
                                        <p:tgtEl>
                                          <p:spTgt spid="266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533400"/>
            <a:ext cx="3200400" cy="1905000"/>
          </a:xfrm>
        </p:spPr>
        <p:txBody>
          <a:bodyPr/>
          <a:lstStyle/>
          <a:p>
            <a:pPr eaLnBrk="1" hangingPunct="1">
              <a:defRPr/>
            </a:pPr>
            <a:r>
              <a:rPr lang="en-US" sz="4000">
                <a:latin typeface="Arial" charset="0"/>
                <a:ea typeface="ＭＳ Ｐゴシック" charset="0"/>
                <a:cs typeface="ＭＳ Ｐゴシック" charset="0"/>
              </a:rPr>
              <a:t>The Babylonian Talmud</a:t>
            </a:r>
          </a:p>
        </p:txBody>
      </p:sp>
      <p:pic>
        <p:nvPicPr>
          <p:cNvPr id="286722" name="Picture 4" descr="Mish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4419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143000" y="914400"/>
            <a:ext cx="2667000" cy="3657600"/>
            <a:chOff x="720" y="576"/>
            <a:chExt cx="1680" cy="2304"/>
          </a:xfrm>
        </p:grpSpPr>
        <p:sp>
          <p:nvSpPr>
            <p:cNvPr id="286731" name="Line 8"/>
            <p:cNvSpPr>
              <a:spLocks noChangeShapeType="1"/>
            </p:cNvSpPr>
            <p:nvPr/>
          </p:nvSpPr>
          <p:spPr bwMode="auto">
            <a:xfrm>
              <a:off x="720" y="2880"/>
              <a:ext cx="163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2" name="Line 9"/>
            <p:cNvSpPr>
              <a:spLocks noChangeShapeType="1"/>
            </p:cNvSpPr>
            <p:nvPr/>
          </p:nvSpPr>
          <p:spPr bwMode="auto">
            <a:xfrm>
              <a:off x="768" y="576"/>
              <a:ext cx="100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3" name="Line 10"/>
            <p:cNvSpPr>
              <a:spLocks noChangeShapeType="1"/>
            </p:cNvSpPr>
            <p:nvPr/>
          </p:nvSpPr>
          <p:spPr bwMode="auto">
            <a:xfrm flipH="1">
              <a:off x="720" y="576"/>
              <a:ext cx="48" cy="230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4" name="Line 11"/>
            <p:cNvSpPr>
              <a:spLocks noChangeShapeType="1"/>
            </p:cNvSpPr>
            <p:nvPr/>
          </p:nvSpPr>
          <p:spPr bwMode="auto">
            <a:xfrm flipH="1">
              <a:off x="2352" y="1536"/>
              <a:ext cx="48" cy="134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5" name="Line 12"/>
            <p:cNvSpPr>
              <a:spLocks noChangeShapeType="1"/>
            </p:cNvSpPr>
            <p:nvPr/>
          </p:nvSpPr>
          <p:spPr bwMode="auto">
            <a:xfrm>
              <a:off x="1776" y="1536"/>
              <a:ext cx="62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6" name="Line 13"/>
            <p:cNvSpPr>
              <a:spLocks noChangeShapeType="1"/>
            </p:cNvSpPr>
            <p:nvPr/>
          </p:nvSpPr>
          <p:spPr bwMode="auto">
            <a:xfrm rot="5400000">
              <a:off x="1296" y="1056"/>
              <a:ext cx="96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15" name="Text Box 15"/>
          <p:cNvSpPr txBox="1">
            <a:spLocks noChangeArrowheads="1"/>
          </p:cNvSpPr>
          <p:nvPr/>
        </p:nvSpPr>
        <p:spPr bwMode="auto">
          <a:xfrm>
            <a:off x="1371600" y="2686050"/>
            <a:ext cx="2236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rgbClr val="FF0000"/>
                </a:solidFill>
              </a:rPr>
              <a:t>Мишнах</a:t>
            </a:r>
          </a:p>
        </p:txBody>
      </p:sp>
      <p:sp>
        <p:nvSpPr>
          <p:cNvPr id="76816" name="Rectangle 16"/>
          <p:cNvSpPr>
            <a:spLocks noChangeArrowheads="1"/>
          </p:cNvSpPr>
          <p:nvPr/>
        </p:nvSpPr>
        <p:spPr bwMode="auto">
          <a:xfrm>
            <a:off x="76200" y="533400"/>
            <a:ext cx="4191000" cy="5791200"/>
          </a:xfrm>
          <a:prstGeom prst="rect">
            <a:avLst/>
          </a:prstGeom>
          <a:noFill/>
          <a:ln w="76200" cap="rnd">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7" name="Text Box 17"/>
          <p:cNvSpPr txBox="1">
            <a:spLocks noChangeArrowheads="1"/>
          </p:cNvSpPr>
          <p:nvPr/>
        </p:nvSpPr>
        <p:spPr bwMode="auto">
          <a:xfrm>
            <a:off x="1219200" y="5029200"/>
            <a:ext cx="1984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chemeClr val="bg1"/>
                </a:solidFill>
              </a:rPr>
              <a:t>Гемара</a:t>
            </a:r>
          </a:p>
        </p:txBody>
      </p:sp>
      <p:sp>
        <p:nvSpPr>
          <p:cNvPr id="286727" name="Text Box 18"/>
          <p:cNvSpPr txBox="1">
            <a:spLocks noChangeArrowheads="1"/>
          </p:cNvSpPr>
          <p:nvPr/>
        </p:nvSpPr>
        <p:spPr bwMode="auto">
          <a:xfrm>
            <a:off x="8305800" y="60325"/>
            <a:ext cx="76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169b</a:t>
            </a:r>
          </a:p>
        </p:txBody>
      </p:sp>
      <p:sp>
        <p:nvSpPr>
          <p:cNvPr id="286728" name="WordArt 19" descr="Narrow vertical"/>
          <p:cNvSpPr>
            <a:spLocks noChangeArrowheads="1" noChangeShapeType="1" noTextEdit="1"/>
          </p:cNvSpPr>
          <p:nvPr/>
        </p:nvSpPr>
        <p:spPr bwMode="auto">
          <a:xfrm>
            <a:off x="3124200" y="685800"/>
            <a:ext cx="5867400" cy="1084263"/>
          </a:xfrm>
          <a:prstGeom prst="rect">
            <a:avLst/>
          </a:prstGeom>
        </p:spPr>
        <p:txBody>
          <a:bodyPr wrap="none" fromWordArt="1">
            <a:prstTxWarp prst="textCurveUp">
              <a:avLst>
                <a:gd name="adj" fmla="val 40356"/>
              </a:avLst>
            </a:prstTxWarp>
          </a:bodyPr>
          <a:lstStyle/>
          <a:p>
            <a:pPr algn="ctr"/>
            <a:r>
              <a:rPr lang="ru-RU"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Вавилоны Талмуд</a:t>
            </a:r>
            <a:endPar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pic>
        <p:nvPicPr>
          <p:cNvPr id="76820" name="Picture 20" descr="j028274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410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4" name="Rectangle 24"/>
          <p:cNvSpPr>
            <a:spLocks noChangeArrowheads="1"/>
          </p:cNvSpPr>
          <p:nvPr/>
        </p:nvSpPr>
        <p:spPr bwMode="auto">
          <a:xfrm>
            <a:off x="4419600" y="1981200"/>
            <a:ext cx="4953000" cy="457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5"/>
              </a:buBlip>
              <a:defRPr/>
            </a:pPr>
            <a:r>
              <a:rPr lang="en-US" sz="3200" dirty="0" err="1">
                <a:effectLst>
                  <a:outerShdw blurRad="38100" dist="38100" dir="2700000" algn="tl">
                    <a:srgbClr val="000000"/>
                  </a:outerShdw>
                </a:effectLst>
              </a:rPr>
              <a:t>Мишнах</a:t>
            </a:r>
            <a:r>
              <a:rPr lang="en-US" sz="3200" dirty="0">
                <a:effectLst>
                  <a:outerShdw blurRad="38100" dist="38100" dir="2700000" algn="tl">
                    <a:srgbClr val="000000"/>
                  </a:outerShdw>
                </a:effectLst>
              </a:rPr>
              <a:t> </a:t>
            </a:r>
          </a:p>
          <a:p>
            <a:pPr marL="342900" indent="-3429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Рабби</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нарын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аман</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хууль</a:t>
            </a:r>
            <a:endParaRPr lang="en-US" sz="2800" dirty="0">
              <a:effectLst>
                <a:outerShdw blurRad="38100" dist="38100" dir="2700000" algn="tl">
                  <a:srgbClr val="000000"/>
                </a:outerShdw>
              </a:effectLst>
            </a:endParaRPr>
          </a:p>
          <a:p>
            <a:pPr marL="742950" lvl="1" indent="-285750" eaLnBrk="1" hangingPunct="1">
              <a:spcBef>
                <a:spcPct val="20000"/>
              </a:spcBef>
              <a:defRPr/>
            </a:pPr>
            <a:r>
              <a:rPr lang="en-US" sz="2800" dirty="0">
                <a:effectLst>
                  <a:outerShdw blurRad="38100" dist="38100" dir="2700000" algn="tl">
                    <a:srgbClr val="000000"/>
                  </a:outerShdw>
                </a:effectLst>
              </a:rPr>
              <a:t>— </a:t>
            </a:r>
            <a:r>
              <a:rPr lang="en-US" sz="2400" dirty="0">
                <a:effectLst>
                  <a:outerShdw blurRad="38100" dist="38100" dir="2700000" algn="tl">
                    <a:srgbClr val="000000"/>
                  </a:outerShdw>
                </a:effectLst>
              </a:rPr>
              <a:t>МЭ</a:t>
            </a:r>
            <a:r>
              <a:rPr lang="en-US" sz="2800" dirty="0">
                <a:effectLst>
                  <a:outerShdw blurRad="38100" dist="38100" dir="2700000" algn="tl">
                    <a:srgbClr val="000000"/>
                  </a:outerShdw>
                </a:effectLst>
              </a:rPr>
              <a:t> 200</a:t>
            </a:r>
          </a:p>
          <a:p>
            <a:pPr marL="342900" indent="-342900" algn="ctr"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5"/>
              </a:buBlip>
              <a:defRPr/>
            </a:pPr>
            <a:r>
              <a:rPr lang="en-US" sz="3200" dirty="0" err="1">
                <a:effectLst>
                  <a:outerShdw blurRad="38100" dist="38100" dir="2700000" algn="tl">
                    <a:srgbClr val="000000"/>
                  </a:outerShdw>
                </a:effectLst>
              </a:rPr>
              <a:t>Гемара</a:t>
            </a:r>
            <a:r>
              <a:rPr lang="en-US" sz="3200" dirty="0">
                <a:effectLst>
                  <a:outerShdw blurRad="38100" dist="38100" dir="2700000" algn="tl">
                    <a:srgbClr val="000000"/>
                  </a:outerShdw>
                </a:effectLst>
              </a:rPr>
              <a:t> </a:t>
            </a:r>
          </a:p>
          <a:p>
            <a:pPr marL="742950" lvl="1" indent="-285750" eaLnBrk="1" hangingPunct="1">
              <a:spcBef>
                <a:spcPct val="20000"/>
              </a:spcBef>
              <a:defRPr/>
            </a:pP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Мишнах</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дээрх</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тэмдэглэл</a:t>
            </a:r>
            <a:endParaRPr lang="en-US" sz="2800" dirty="0">
              <a:effectLst>
                <a:outerShdw blurRad="38100" dist="38100" dir="2700000" algn="tl">
                  <a:srgbClr val="000000"/>
                </a:outerShdw>
              </a:effectLst>
            </a:endParaRPr>
          </a:p>
          <a:p>
            <a:pPr marL="742950" lvl="1" indent="-285750" eaLnBrk="1" hangingPunct="1">
              <a:spcBef>
                <a:spcPct val="20000"/>
              </a:spcBef>
              <a:defRPr/>
            </a:pPr>
            <a:r>
              <a:rPr lang="en-US" sz="2400" dirty="0">
                <a:effectLst>
                  <a:outerShdw blurRad="38100" dist="38100" dir="2700000" algn="tl">
                    <a:srgbClr val="000000"/>
                  </a:outerShdw>
                </a:effectLst>
              </a:rPr>
              <a:t>— МЭ </a:t>
            </a:r>
            <a:r>
              <a:rPr lang="en-US" sz="2800" dirty="0">
                <a:effectLst>
                  <a:outerShdw blurRad="38100" dist="38100" dir="2700000" algn="tl">
                    <a:srgbClr val="000000"/>
                  </a:outerShdw>
                </a:effectLst>
              </a:rPr>
              <a:t>500-600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6820"/>
                                        </p:tgtEl>
                                        <p:attrNameLst>
                                          <p:attrName>style.visibility</p:attrName>
                                        </p:attrNameLst>
                                      </p:cBhvr>
                                      <p:to>
                                        <p:strVal val="visible"/>
                                      </p:to>
                                    </p:set>
                                    <p:animEffect transition="in" filter="fade">
                                      <p:cBhvr>
                                        <p:cTn id="7" dur="770" decel="100000"/>
                                        <p:tgtEl>
                                          <p:spTgt spid="76820"/>
                                        </p:tgtEl>
                                      </p:cBhvr>
                                    </p:animEffect>
                                    <p:animScale>
                                      <p:cBhvr>
                                        <p:cTn id="8" dur="770" decel="100000"/>
                                        <p:tgtEl>
                                          <p:spTgt spid="76820"/>
                                        </p:tgtEl>
                                      </p:cBhvr>
                                      <p:from x="10000" y="10000"/>
                                      <p:to x="200000" y="450000"/>
                                    </p:animScale>
                                    <p:animScale>
                                      <p:cBhvr>
                                        <p:cTn id="9" dur="1230" accel="100000" fill="hold">
                                          <p:stCondLst>
                                            <p:cond delay="770"/>
                                          </p:stCondLst>
                                        </p:cTn>
                                        <p:tgtEl>
                                          <p:spTgt spid="76820"/>
                                        </p:tgtEl>
                                      </p:cBhvr>
                                      <p:from x="200000" y="450000"/>
                                      <p:to x="100000" y="100000"/>
                                    </p:animScale>
                                    <p:set>
                                      <p:cBhvr>
                                        <p:cTn id="10" dur="770" fill="hold"/>
                                        <p:tgtEl>
                                          <p:spTgt spid="76820"/>
                                        </p:tgtEl>
                                        <p:attrNameLst>
                                          <p:attrName>ppt_x</p:attrName>
                                        </p:attrNameLst>
                                      </p:cBhvr>
                                      <p:to>
                                        <p:strVal val="(0.5)"/>
                                      </p:to>
                                    </p:set>
                                    <p:anim from="(0.5)" to="(#ppt_x)" calcmode="lin" valueType="num">
                                      <p:cBhvr>
                                        <p:cTn id="11" dur="1230" accel="100000" fill="hold">
                                          <p:stCondLst>
                                            <p:cond delay="770"/>
                                          </p:stCondLst>
                                        </p:cTn>
                                        <p:tgtEl>
                                          <p:spTgt spid="76820"/>
                                        </p:tgtEl>
                                        <p:attrNameLst>
                                          <p:attrName>ppt_x</p:attrName>
                                        </p:attrNameLst>
                                      </p:cBhvr>
                                    </p:anim>
                                    <p:set>
                                      <p:cBhvr>
                                        <p:cTn id="12" dur="770" fill="hold"/>
                                        <p:tgtEl>
                                          <p:spTgt spid="76820"/>
                                        </p:tgtEl>
                                        <p:attrNameLst>
                                          <p:attrName>ppt_y</p:attrName>
                                        </p:attrNameLst>
                                      </p:cBhvr>
                                      <p:to>
                                        <p:strVal val="(#ppt_y+0.4)"/>
                                      </p:to>
                                    </p:set>
                                    <p:anim from="(#ppt_y+0.4)" to="(#ppt_y)" calcmode="lin" valueType="num">
                                      <p:cBhvr>
                                        <p:cTn id="13" dur="1230" accel="100000" fill="hold">
                                          <p:stCondLst>
                                            <p:cond delay="770"/>
                                          </p:stCondLst>
                                        </p:cTn>
                                        <p:tgtEl>
                                          <p:spTgt spid="7682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6815"/>
                                        </p:tgtEl>
                                        <p:attrNameLst>
                                          <p:attrName>style.visibility</p:attrName>
                                        </p:attrNameLst>
                                      </p:cBhvr>
                                      <p:to>
                                        <p:strVal val="visible"/>
                                      </p:to>
                                    </p:set>
                                    <p:animEffect transition="in" filter="dissolve">
                                      <p:cBhvr>
                                        <p:cTn id="21" dur="500"/>
                                        <p:tgtEl>
                                          <p:spTgt spid="768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6817"/>
                                        </p:tgtEl>
                                        <p:attrNameLst>
                                          <p:attrName>style.visibility</p:attrName>
                                        </p:attrNameLst>
                                      </p:cBhvr>
                                      <p:to>
                                        <p:strVal val="visible"/>
                                      </p:to>
                                    </p:set>
                                    <p:animEffect transition="in" filter="dissolve">
                                      <p:cBhvr>
                                        <p:cTn id="26" dur="500"/>
                                        <p:tgtEl>
                                          <p:spTgt spid="768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6816"/>
                                        </p:tgtEl>
                                        <p:attrNameLst>
                                          <p:attrName>style.visibility</p:attrName>
                                        </p:attrNameLst>
                                      </p:cBhvr>
                                      <p:to>
                                        <p:strVal val="visible"/>
                                      </p:to>
                                    </p:set>
                                    <p:animEffect transition="in" filter="dissolve">
                                      <p:cBhvr>
                                        <p:cTn id="29" dur="500"/>
                                        <p:tgtEl>
                                          <p:spTgt spid="768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76824">
                                            <p:txEl>
                                              <p:pRg st="0" end="0"/>
                                            </p:txEl>
                                          </p:spTgt>
                                        </p:tgtEl>
                                        <p:attrNameLst>
                                          <p:attrName>style.visibility</p:attrName>
                                        </p:attrNameLst>
                                      </p:cBhvr>
                                      <p:to>
                                        <p:strVal val="visible"/>
                                      </p:to>
                                    </p:set>
                                    <p:anim to="" calcmode="lin" valueType="num">
                                      <p:cBhvr>
                                        <p:cTn id="34" dur="1" fill="hold"/>
                                        <p:tgtEl>
                                          <p:spTgt spid="76824">
                                            <p:txEl>
                                              <p:pRg st="0" end="0"/>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76824">
                                            <p:txEl>
                                              <p:pRg st="1" end="1"/>
                                            </p:txEl>
                                          </p:spTgt>
                                        </p:tgtEl>
                                        <p:attrNameLst>
                                          <p:attrName>style.visibility</p:attrName>
                                        </p:attrNameLst>
                                      </p:cBhvr>
                                      <p:to>
                                        <p:strVal val="visible"/>
                                      </p:to>
                                    </p:set>
                                    <p:anim to="" calcmode="lin" valueType="num">
                                      <p:cBhvr>
                                        <p:cTn id="37" dur="1" fill="hold"/>
                                        <p:tgtEl>
                                          <p:spTgt spid="76824">
                                            <p:txEl>
                                              <p:pRg st="1" end="1"/>
                                            </p:txEl>
                                          </p:spTgt>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76824">
                                            <p:txEl>
                                              <p:pRg st="2" end="2"/>
                                            </p:txEl>
                                          </p:spTgt>
                                        </p:tgtEl>
                                        <p:attrNameLst>
                                          <p:attrName>style.visibility</p:attrName>
                                        </p:attrNameLst>
                                      </p:cBhvr>
                                      <p:to>
                                        <p:strVal val="visible"/>
                                      </p:to>
                                    </p:set>
                                    <p:anim to="" calcmode="lin" valueType="num">
                                      <p:cBhvr>
                                        <p:cTn id="40" dur="1" fill="hold"/>
                                        <p:tgtEl>
                                          <p:spTgt spid="76824">
                                            <p:txEl>
                                              <p:pRg st="2" end="2"/>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nodeType="clickEffect">
                                  <p:stCondLst>
                                    <p:cond delay="0"/>
                                  </p:stCondLst>
                                  <p:childTnLst>
                                    <p:set>
                                      <p:cBhvr>
                                        <p:cTn id="44" dur="1" fill="hold">
                                          <p:stCondLst>
                                            <p:cond delay="0"/>
                                          </p:stCondLst>
                                        </p:cTn>
                                        <p:tgtEl>
                                          <p:spTgt spid="76824">
                                            <p:txEl>
                                              <p:pRg st="3" end="3"/>
                                            </p:txEl>
                                          </p:spTgt>
                                        </p:tgtEl>
                                        <p:attrNameLst>
                                          <p:attrName>style.visibility</p:attrName>
                                        </p:attrNameLst>
                                      </p:cBhvr>
                                      <p:to>
                                        <p:strVal val="visible"/>
                                      </p:to>
                                    </p:set>
                                    <p:anim to="" calcmode="lin" valueType="num">
                                      <p:cBhvr>
                                        <p:cTn id="45" dur="1" fill="hold"/>
                                        <p:tgtEl>
                                          <p:spTgt spid="76824">
                                            <p:txEl>
                                              <p:pRg st="3" end="3"/>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nodeType="clickEffect">
                                  <p:stCondLst>
                                    <p:cond delay="0"/>
                                  </p:stCondLst>
                                  <p:childTnLst>
                                    <p:set>
                                      <p:cBhvr>
                                        <p:cTn id="49" dur="1" fill="hold">
                                          <p:stCondLst>
                                            <p:cond delay="0"/>
                                          </p:stCondLst>
                                        </p:cTn>
                                        <p:tgtEl>
                                          <p:spTgt spid="76824">
                                            <p:txEl>
                                              <p:pRg st="4" end="4"/>
                                            </p:txEl>
                                          </p:spTgt>
                                        </p:tgtEl>
                                        <p:attrNameLst>
                                          <p:attrName>style.visibility</p:attrName>
                                        </p:attrNameLst>
                                      </p:cBhvr>
                                      <p:to>
                                        <p:strVal val="visible"/>
                                      </p:to>
                                    </p:set>
                                    <p:anim to="" calcmode="lin" valueType="num">
                                      <p:cBhvr>
                                        <p:cTn id="50" dur="1" fill="hold"/>
                                        <p:tgtEl>
                                          <p:spTgt spid="76824">
                                            <p:txEl>
                                              <p:pRg st="4" end="4"/>
                                            </p:txEl>
                                          </p:spTgt>
                                        </p:tgtEl>
                                        <p:attrNameLst>
                                          <p:attrName/>
                                        </p:attrNameLst>
                                      </p:cBhvr>
                                    </p:anim>
                                  </p:childTnLst>
                                </p:cTn>
                              </p:par>
                              <p:par>
                                <p:cTn id="51" presetID="24" presetClass="entr" presetSubtype="0" fill="hold" nodeType="withEffect">
                                  <p:stCondLst>
                                    <p:cond delay="0"/>
                                  </p:stCondLst>
                                  <p:childTnLst>
                                    <p:set>
                                      <p:cBhvr>
                                        <p:cTn id="52" dur="1" fill="hold">
                                          <p:stCondLst>
                                            <p:cond delay="0"/>
                                          </p:stCondLst>
                                        </p:cTn>
                                        <p:tgtEl>
                                          <p:spTgt spid="76824">
                                            <p:txEl>
                                              <p:pRg st="5" end="5"/>
                                            </p:txEl>
                                          </p:spTgt>
                                        </p:tgtEl>
                                        <p:attrNameLst>
                                          <p:attrName>style.visibility</p:attrName>
                                        </p:attrNameLst>
                                      </p:cBhvr>
                                      <p:to>
                                        <p:strVal val="visible"/>
                                      </p:to>
                                    </p:set>
                                    <p:anim to="" calcmode="lin" valueType="num">
                                      <p:cBhvr>
                                        <p:cTn id="53" dur="1" fill="hold"/>
                                        <p:tgtEl>
                                          <p:spTgt spid="76824">
                                            <p:txEl>
                                              <p:pRg st="5" end="5"/>
                                            </p:txEl>
                                          </p:spTgt>
                                        </p:tgtEl>
                                        <p:attrNameLst>
                                          <p:attrName/>
                                        </p:attrNameLst>
                                      </p:cBhvr>
                                    </p:anim>
                                  </p:childTnLst>
                                </p:cTn>
                              </p:par>
                              <p:par>
                                <p:cTn id="54" presetID="24" presetClass="entr" presetSubtype="0" fill="hold" nodeType="withEffect">
                                  <p:stCondLst>
                                    <p:cond delay="0"/>
                                  </p:stCondLst>
                                  <p:childTnLst>
                                    <p:set>
                                      <p:cBhvr>
                                        <p:cTn id="55" dur="1" fill="hold">
                                          <p:stCondLst>
                                            <p:cond delay="0"/>
                                          </p:stCondLst>
                                        </p:cTn>
                                        <p:tgtEl>
                                          <p:spTgt spid="76824">
                                            <p:txEl>
                                              <p:pRg st="6" end="6"/>
                                            </p:txEl>
                                          </p:spTgt>
                                        </p:tgtEl>
                                        <p:attrNameLst>
                                          <p:attrName>style.visibility</p:attrName>
                                        </p:attrNameLst>
                                      </p:cBhvr>
                                      <p:to>
                                        <p:strVal val="visible"/>
                                      </p:to>
                                    </p:set>
                                    <p:anim to="" calcmode="lin" valueType="num">
                                      <p:cBhvr>
                                        <p:cTn id="56" dur="1" fill="hold"/>
                                        <p:tgtEl>
                                          <p:spTgt spid="7682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animBg="1"/>
      <p:bldP spid="768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27651" name="Rectangle 3"/>
          <p:cNvSpPr>
            <a:spLocks noGrp="1" noChangeArrowheads="1"/>
          </p:cNvSpPr>
          <p:nvPr>
            <p:ph type="body" idx="1"/>
          </p:nvPr>
        </p:nvSpPr>
        <p:spPr>
          <a:xfrm>
            <a:off x="4284663" y="1447800"/>
            <a:ext cx="4859337" cy="685800"/>
          </a:xfrm>
        </p:spPr>
        <p:txBody>
          <a:bodyPr/>
          <a:lstStyle/>
          <a:p>
            <a:pPr marL="609600" indent="-609600" eaLnBrk="1" hangingPunct="1">
              <a:buFont typeface="Wingdings" charset="0"/>
              <a:buNone/>
              <a:defRPr/>
            </a:pPr>
            <a:r>
              <a:rPr lang="en-US" sz="2800" b="1" u="sng" dirty="0" smtClean="0">
                <a:latin typeface="Arial" charset="0"/>
                <a:ea typeface="ＭＳ Ｐゴシック" charset="0"/>
                <a:cs typeface="ＭＳ Ｐゴシック" charset="0"/>
              </a:rPr>
              <a:t>3 </a:t>
            </a:r>
            <a:r>
              <a:rPr lang="en-US" sz="2800" b="1" u="sng" dirty="0" err="1" smtClean="0">
                <a:latin typeface="Arial" charset="0"/>
                <a:ea typeface="ＭＳ Ｐゴシック" charset="0"/>
                <a:cs typeface="ＭＳ Ｐゴシック" charset="0"/>
              </a:rPr>
              <a:t>үе</a:t>
            </a:r>
            <a:r>
              <a:rPr lang="en-US" sz="2800" b="1" u="sng" dirty="0" smtClean="0">
                <a:latin typeface="Arial" charset="0"/>
                <a:ea typeface="ＭＳ Ｐゴシック" charset="0"/>
                <a:cs typeface="ＭＳ Ｐゴシック" charset="0"/>
              </a:rPr>
              <a:t> </a:t>
            </a:r>
            <a:r>
              <a:rPr lang="en-US" sz="2800" b="1" u="sng" dirty="0" err="1" smtClean="0">
                <a:latin typeface="Arial" charset="0"/>
                <a:ea typeface="ＭＳ Ｐゴシック" charset="0"/>
                <a:cs typeface="ＭＳ Ｐゴシック" charset="0"/>
              </a:rPr>
              <a:t>шат</a:t>
            </a:r>
            <a:r>
              <a:rPr lang="en-US" sz="2800" b="1" u="sng" dirty="0" smtClean="0">
                <a:latin typeface="Arial" charset="0"/>
                <a:ea typeface="ＭＳ Ｐゴシック" charset="0"/>
                <a:cs typeface="ＭＳ Ｐゴシック" charset="0"/>
              </a:rPr>
              <a:t> </a:t>
            </a:r>
            <a:r>
              <a:rPr lang="en-US" sz="2800" b="1" u="sng" dirty="0" err="1" smtClean="0">
                <a:latin typeface="Arial" charset="0"/>
                <a:ea typeface="ＭＳ Ｐゴシック" charset="0"/>
                <a:cs typeface="ＭＳ Ｐゴシック" charset="0"/>
              </a:rPr>
              <a:t>бүхий</a:t>
            </a:r>
            <a:r>
              <a:rPr lang="en-US" sz="2800" b="1" u="sng" dirty="0" smtClean="0">
                <a:latin typeface="Arial" charset="0"/>
                <a:ea typeface="ＭＳ Ｐゴシック" charset="0"/>
                <a:cs typeface="ＭＳ Ｐゴシック" charset="0"/>
              </a:rPr>
              <a:t> </a:t>
            </a:r>
            <a:r>
              <a:rPr lang="en-US" sz="2800" b="1" u="sng" dirty="0" err="1" smtClean="0">
                <a:latin typeface="Arial" charset="0"/>
                <a:ea typeface="ＭＳ Ｐゴシック" charset="0"/>
                <a:cs typeface="ＭＳ Ｐゴシック" charset="0"/>
              </a:rPr>
              <a:t>амьдрал</a:t>
            </a:r>
            <a:r>
              <a:rPr lang="en-US" sz="2800" b="1" u="sng" dirty="0" smtClean="0">
                <a:latin typeface="Arial" charset="0"/>
                <a:ea typeface="ＭＳ Ｐゴシック" charset="0"/>
                <a:cs typeface="ＭＳ Ｐゴシック" charset="0"/>
              </a:rPr>
              <a:t>:</a:t>
            </a:r>
            <a:endParaRPr lang="en-US" sz="2800" b="1" u="sng" dirty="0">
              <a:latin typeface="Arial" charset="0"/>
              <a:ea typeface="ＭＳ Ｐゴシック" charset="0"/>
              <a:cs typeface="ＭＳ Ｐゴシック" charset="0"/>
            </a:endParaRPr>
          </a:p>
        </p:txBody>
      </p:sp>
      <p:sp>
        <p:nvSpPr>
          <p:cNvPr id="27652"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27653" name="Rectangle 5"/>
          <p:cNvSpPr>
            <a:spLocks noGrp="1" noChangeArrowheads="1"/>
          </p:cNvSpPr>
          <p:nvPr>
            <p:ph type="title"/>
          </p:nvPr>
        </p:nvSpPr>
        <p:spPr>
          <a:xfrm>
            <a:off x="1066800" y="76200"/>
            <a:ext cx="3810000" cy="1143000"/>
          </a:xfrm>
        </p:spPr>
        <p:txBody>
          <a:bodyPr/>
          <a:lstStyle/>
          <a:p>
            <a:pPr algn="l" eaLnBrk="1" hangingPunct="1">
              <a:defRPr/>
            </a:pPr>
            <a:r>
              <a:rPr lang="en-US" dirty="0">
                <a:latin typeface="Arial" charset="0"/>
                <a:ea typeface="ＭＳ Ｐゴシック" charset="0"/>
                <a:cs typeface="ＭＳ Ｐゴシック" charset="0"/>
              </a:rPr>
              <a:t>4.  </a:t>
            </a:r>
            <a:r>
              <a:rPr lang="en-US" dirty="0" err="1" smtClean="0">
                <a:latin typeface="Arial" charset="0"/>
                <a:ea typeface="ＭＳ Ｐゴシック" charset="0"/>
                <a:cs typeface="ＭＳ Ｐゴシック" charset="0"/>
              </a:rPr>
              <a:t>Иосефүс</a:t>
            </a:r>
            <a:endParaRPr lang="en-US" dirty="0">
              <a:latin typeface="Arial" charset="0"/>
              <a:ea typeface="ＭＳ Ｐゴシック" charset="0"/>
              <a:cs typeface="ＭＳ Ｐゴシック" charset="0"/>
            </a:endParaRPr>
          </a:p>
        </p:txBody>
      </p:sp>
      <p:pic>
        <p:nvPicPr>
          <p:cNvPr id="288773" name="Picture 12"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3057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90000"/>
              <a:buFont typeface="Wingdings" charset="0"/>
              <a:buNone/>
              <a:defRPr/>
            </a:pPr>
            <a:r>
              <a:rPr lang="en-US" sz="2400" dirty="0">
                <a:effectLst>
                  <a:outerShdw blurRad="38100" dist="38100" dir="2700000" algn="tl">
                    <a:srgbClr val="000000"/>
                  </a:outerShdw>
                </a:effectLst>
              </a:rPr>
              <a:t>МЭ</a:t>
            </a:r>
            <a:r>
              <a:rPr lang="en-US" sz="3200" dirty="0">
                <a:effectLst>
                  <a:outerShdw blurRad="38100" dist="38100" dir="2700000" algn="tl">
                    <a:srgbClr val="000000"/>
                  </a:outerShdw>
                </a:effectLst>
              </a:rPr>
              <a:t> 37 – 100 </a:t>
            </a:r>
            <a:r>
              <a:rPr lang="en-US" sz="3200" dirty="0" err="1">
                <a:effectLst>
                  <a:outerShdw blurRad="38100" dist="38100" dir="2700000" algn="tl">
                    <a:srgbClr val="000000"/>
                  </a:outerShdw>
                </a:effectLst>
              </a:rPr>
              <a:t>орчим</a:t>
            </a:r>
            <a:endParaRPr lang="en-US" sz="3200" dirty="0">
              <a:effectLst>
                <a:outerShdw blurRad="38100" dist="38100" dir="2700000" algn="tl">
                  <a:srgbClr val="000000"/>
                </a:outerShdw>
              </a:effectLst>
            </a:endParaRPr>
          </a:p>
        </p:txBody>
      </p:sp>
      <p:sp>
        <p:nvSpPr>
          <p:cNvPr id="288775"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27663" name="Text Box 15"/>
          <p:cNvSpPr txBox="1">
            <a:spLocks noChangeArrowheads="1"/>
          </p:cNvSpPr>
          <p:nvPr/>
        </p:nvSpPr>
        <p:spPr bwMode="auto">
          <a:xfrm>
            <a:off x="5334000" y="2209800"/>
            <a:ext cx="2895600" cy="1766888"/>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en-US" sz="3200" b="1" dirty="0" err="1" smtClean="0">
                <a:effectLst>
                  <a:outerShdw blurRad="38100" dist="38100" dir="2700000" algn="tl">
                    <a:srgbClr val="000000"/>
                  </a:outerShdw>
                </a:effectLst>
              </a:rPr>
              <a:t>Фарисай</a:t>
            </a:r>
            <a:endParaRPr lang="en-US" sz="3200" b="1" dirty="0" smtClean="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en-US" sz="3200" b="1" dirty="0" err="1" smtClean="0">
                <a:effectLst>
                  <a:outerShdw blurRad="38100" dist="38100" dir="2700000" algn="tl">
                    <a:srgbClr val="000000"/>
                  </a:outerShdw>
                </a:effectLst>
              </a:rPr>
              <a:t>Генерал</a:t>
            </a:r>
            <a:endParaRPr lang="en-US" sz="3200" b="1" dirty="0" smtClean="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en-US" sz="3200" b="1" dirty="0" err="1" smtClean="0">
                <a:effectLst>
                  <a:outerShdw blurRad="38100" dist="38100" dir="2700000" algn="tl">
                    <a:srgbClr val="000000"/>
                  </a:outerShdw>
                </a:effectLst>
              </a:rPr>
              <a:t>Түүхч</a:t>
            </a:r>
            <a:endParaRPr lang="en-US" sz="3200" b="1" dirty="0" smtClean="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0180" name="Text Box 4"/>
          <p:cNvSpPr txBox="1">
            <a:spLocks noChangeArrowheads="1"/>
          </p:cNvSpPr>
          <p:nvPr/>
        </p:nvSpPr>
        <p:spPr bwMode="auto">
          <a:xfrm>
            <a:off x="-74613" y="0"/>
            <a:ext cx="862013"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290820" name="Picture 8"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body" idx="1"/>
          </p:nvPr>
        </p:nvSpPr>
        <p:spPr>
          <a:xfrm>
            <a:off x="5105400" y="2286000"/>
            <a:ext cx="3810000" cy="762000"/>
          </a:xfrm>
        </p:spPr>
        <p:txBody>
          <a:bodyPr/>
          <a:lstStyle/>
          <a:p>
            <a:pPr marL="515938" indent="-515938" eaLnBrk="1" hangingPunct="1">
              <a:buFont typeface="Wingdings" charset="0"/>
              <a:buNone/>
              <a:defRPr/>
            </a:pPr>
            <a:r>
              <a:rPr lang="en-US" b="1" i="1" u="sng" dirty="0" err="1" smtClean="0">
                <a:latin typeface="Arial" charset="0"/>
                <a:ea typeface="ＭＳ Ｐゴシック" charset="0"/>
                <a:cs typeface="ＭＳ Ｐゴシック" charset="0"/>
              </a:rPr>
              <a:t>Бичээсүүд</a:t>
            </a:r>
            <a:r>
              <a:rPr lang="en-US" b="1" i="1" u="sng" dirty="0" smtClean="0">
                <a:latin typeface="Arial" charset="0"/>
                <a:ea typeface="ＭＳ Ｐゴシック" charset="0"/>
                <a:cs typeface="ＭＳ Ｐゴシック" charset="0"/>
              </a:rPr>
              <a:t>:</a:t>
            </a:r>
            <a:endParaRPr lang="en-US" b="1" i="1" u="sng" dirty="0">
              <a:latin typeface="Arial" charset="0"/>
              <a:ea typeface="ＭＳ Ｐゴシック" charset="0"/>
              <a:cs typeface="ＭＳ Ｐゴシック" charset="0"/>
            </a:endParaRPr>
          </a:p>
        </p:txBody>
      </p:sp>
      <p:sp>
        <p:nvSpPr>
          <p:cNvPr id="290822" name="Text Box 11"/>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50188" name="Text Box 12"/>
          <p:cNvSpPr txBox="1">
            <a:spLocks noChangeArrowheads="1"/>
          </p:cNvSpPr>
          <p:nvPr/>
        </p:nvSpPr>
        <p:spPr bwMode="auto">
          <a:xfrm>
            <a:off x="5029200" y="2971800"/>
            <a:ext cx="4249738" cy="2357438"/>
          </a:xfrm>
          <a:prstGeom prst="rect">
            <a:avLst/>
          </a:prstGeom>
          <a:noFill/>
          <a:ln w="9525">
            <a:noFill/>
            <a:miter lim="800000"/>
            <a:headEnd/>
            <a:tailEnd/>
          </a:ln>
          <a:effec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en-US" sz="3200" i="1" dirty="0" err="1" smtClean="0">
                <a:effectLst>
                  <a:outerShdw blurRad="38100" dist="38100" dir="2700000" algn="tl">
                    <a:srgbClr val="000000"/>
                  </a:outerShdw>
                </a:effectLst>
              </a:rPr>
              <a:t>Еврейн</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дайн</a:t>
            </a:r>
            <a:r>
              <a:rPr lang="en-US" sz="3200" i="1" dirty="0" smtClean="0">
                <a:effectLst>
                  <a:outerShdw blurRad="38100" dist="38100" dir="2700000" algn="tl">
                    <a:srgbClr val="000000"/>
                  </a:outerShdw>
                </a:effectLst>
              </a:rPr>
              <a:t> </a:t>
            </a:r>
            <a:r>
              <a:rPr lang="en-US" sz="2800" dirty="0" smtClean="0">
                <a:effectLst>
                  <a:outerShdw blurRad="38100" dist="38100" dir="2700000" algn="tl">
                    <a:srgbClr val="000000"/>
                  </a:outerShdw>
                </a:effectLst>
              </a:rPr>
              <a:t>(</a:t>
            </a:r>
            <a:r>
              <a:rPr lang="en-US" dirty="0" smtClean="0">
                <a:effectLst>
                  <a:outerShdw blurRad="38100" dist="38100" dir="2700000" algn="tl">
                    <a:srgbClr val="000000"/>
                  </a:outerShdw>
                </a:effectLst>
              </a:rPr>
              <a:t>МЭ</a:t>
            </a:r>
            <a:r>
              <a:rPr lang="en-US" sz="2800" dirty="0" smtClean="0">
                <a:effectLst>
                  <a:outerShdw blurRad="38100" dist="38100" dir="2700000" algn="tl">
                    <a:srgbClr val="000000"/>
                  </a:outerShdw>
                </a:effectLst>
              </a:rPr>
              <a:t> 77)</a:t>
            </a:r>
          </a:p>
          <a:p>
            <a:pPr eaLnBrk="1" hangingPunct="1">
              <a:spcBef>
                <a:spcPct val="20000"/>
              </a:spcBef>
              <a:buClr>
                <a:schemeClr val="hlink"/>
              </a:buClr>
              <a:buSzPct val="90000"/>
              <a:buFont typeface="Wingdings" charset="0"/>
              <a:buChar char="l"/>
              <a:defRPr/>
            </a:pPr>
            <a:r>
              <a:rPr lang="en-US" sz="3200" i="1" dirty="0" err="1" smtClean="0">
                <a:effectLst>
                  <a:outerShdw blurRad="38100" dist="38100" dir="2700000" algn="tl">
                    <a:srgbClr val="000000"/>
                  </a:outerShdw>
                </a:effectLst>
              </a:rPr>
              <a:t>Эд</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өлгий</a:t>
            </a:r>
            <a:r>
              <a:rPr lang="en-US" sz="3200" i="1" dirty="0" smtClean="0">
                <a:effectLst>
                  <a:outerShdw blurRad="38100" dist="38100" dir="2700000" algn="tl">
                    <a:srgbClr val="000000"/>
                  </a:outerShdw>
                </a:effectLst>
              </a:rPr>
              <a:t> </a:t>
            </a:r>
            <a:r>
              <a:rPr lang="en-US" sz="2800" dirty="0" smtClean="0">
                <a:effectLst>
                  <a:outerShdw blurRad="38100" dist="38100" dir="2700000" algn="tl">
                    <a:srgbClr val="000000"/>
                  </a:outerShdw>
                </a:effectLst>
              </a:rPr>
              <a:t>(</a:t>
            </a:r>
            <a:r>
              <a:rPr lang="en-US" dirty="0" smtClean="0">
                <a:effectLst>
                  <a:outerShdw blurRad="38100" dist="38100" dir="2700000" algn="tl">
                    <a:srgbClr val="000000"/>
                  </a:outerShdw>
                </a:effectLst>
              </a:rPr>
              <a:t>МЭ</a:t>
            </a:r>
            <a:r>
              <a:rPr lang="en-US" sz="2800" dirty="0" smtClean="0">
                <a:effectLst>
                  <a:outerShdw blurRad="38100" dist="38100" dir="2700000" algn="tl">
                    <a:srgbClr val="000000"/>
                  </a:outerShdw>
                </a:effectLst>
              </a:rPr>
              <a:t> 93-94)</a:t>
            </a:r>
          </a:p>
          <a:p>
            <a:pPr eaLnBrk="1" hangingPunct="1">
              <a:spcBef>
                <a:spcPct val="20000"/>
              </a:spcBef>
              <a:buClr>
                <a:schemeClr val="hlink"/>
              </a:buClr>
              <a:buSzPct val="90000"/>
              <a:buFont typeface="Wingdings" charset="0"/>
              <a:buChar char="l"/>
              <a:defRPr/>
            </a:pPr>
            <a:r>
              <a:rPr lang="en-US" sz="3200" i="1" dirty="0" err="1" smtClean="0">
                <a:effectLst>
                  <a:outerShdw blurRad="38100" dist="38100" dir="2700000" algn="tl">
                    <a:srgbClr val="000000"/>
                  </a:outerShdw>
                </a:effectLst>
              </a:rPr>
              <a:t>Амьдрал</a:t>
            </a:r>
            <a:endParaRPr lang="en-US" sz="3200" dirty="0" smtClean="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en-US" sz="3200" i="1" dirty="0" err="1" smtClean="0">
                <a:effectLst>
                  <a:outerShdw blurRad="38100" dist="38100" dir="2700000" algn="tl">
                    <a:srgbClr val="000000"/>
                  </a:outerShdw>
                </a:effectLst>
              </a:rPr>
              <a:t>Aпионы</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эсрэг</a:t>
            </a:r>
            <a:endParaRPr lang="en-US" sz="3200" i="1" dirty="0" smtClean="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1204"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en-US" dirty="0" err="1" smtClean="0">
                <a:latin typeface="Arial" charset="0"/>
                <a:ea typeface="ＭＳ Ｐゴシック" charset="0"/>
                <a:cs typeface="ＭＳ Ｐゴシック" charset="0"/>
              </a:rPr>
              <a:t>Иосефүсийг</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үнэлэхүй</a:t>
            </a:r>
            <a:endParaRPr lang="en-US" dirty="0">
              <a:latin typeface="Arial" charset="0"/>
              <a:ea typeface="ＭＳ Ｐゴシック" charset="0"/>
              <a:cs typeface="ＭＳ Ｐゴシック" charset="0"/>
            </a:endParaRPr>
          </a:p>
        </p:txBody>
      </p:sp>
      <p:pic>
        <p:nvPicPr>
          <p:cNvPr id="292868" name="Picture 6"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34607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9"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51209" name="Rectangle 9"/>
          <p:cNvSpPr>
            <a:spLocks noChangeArrowheads="1"/>
          </p:cNvSpPr>
          <p:nvPr/>
        </p:nvSpPr>
        <p:spPr bwMode="auto">
          <a:xfrm>
            <a:off x="4716463" y="1447800"/>
            <a:ext cx="4122737" cy="3657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b="1" dirty="0" err="1">
                <a:effectLst>
                  <a:outerShdw blurRad="38100" dist="38100" dir="2700000" algn="tl">
                    <a:srgbClr val="000000"/>
                  </a:outerShdw>
                </a:effectLst>
              </a:rPr>
              <a:t>Ромын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нөлөө</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en-US" sz="3200" b="1" dirty="0" err="1">
                <a:effectLst>
                  <a:outerShdw blurRad="38100" dist="38100" dir="2700000" algn="tl">
                    <a:srgbClr val="000000"/>
                  </a:outerShdw>
                </a:effectLst>
              </a:rPr>
              <a:t>Хэтрүүлэл</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en-US" sz="3200" b="1" dirty="0" err="1">
                <a:effectLst>
                  <a:outerShdw blurRad="38100" dist="38100" dir="2700000" algn="tl">
                    <a:srgbClr val="000000"/>
                  </a:outerShdw>
                </a:effectLst>
              </a:rPr>
              <a:t>Хэт</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өөрийн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үзэл</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en-US" sz="3200" b="1" dirty="0" err="1">
                <a:effectLst>
                  <a:outerShdw blurRad="38100" dist="38100" dir="2700000" algn="tl">
                    <a:srgbClr val="000000"/>
                  </a:outerShdw>
                </a:effectLst>
              </a:rPr>
              <a:t>Хазайлт</a:t>
            </a:r>
            <a:endParaRPr lang="en-US" sz="3200" b="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dirty="0" err="1" smtClean="0">
                <a:latin typeface="Arial" charset="0"/>
                <a:ea typeface="ＭＳ Ｐゴシック" charset="0"/>
                <a:cs typeface="ＭＳ Ｐゴシック" charset="0"/>
              </a:rPr>
              <a:t>Библи</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байнга</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л</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довтолгоонд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өртсөн</a:t>
            </a:r>
            <a:endParaRPr lang="en-US" sz="3600" dirty="0">
              <a:latin typeface="Arial" charset="0"/>
              <a:ea typeface="ＭＳ Ｐゴシック" charset="0"/>
              <a:cs typeface="ＭＳ Ｐゴシック" charset="0"/>
            </a:endParaRPr>
          </a:p>
          <a:p>
            <a:pPr eaLnBrk="1" hangingPunct="1">
              <a:defRPr/>
            </a:pPr>
            <a:r>
              <a:rPr lang="en-US" sz="3600" dirty="0" err="1" smtClean="0">
                <a:latin typeface="Arial" charset="0"/>
                <a:ea typeface="ＭＳ Ｐゴシック" charset="0"/>
                <a:cs typeface="ＭＳ Ｐゴシック" charset="0"/>
              </a:rPr>
              <a:t>Гэвч</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нээлтүүд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үргэлжлэн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үнэнийг</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нь</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баталсаар</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байна</a:t>
            </a:r>
            <a:endParaRPr lang="en-US" sz="3600" dirty="0">
              <a:latin typeface="Arial" charset="0"/>
              <a:ea typeface="ＭＳ Ｐゴシック" charset="0"/>
              <a:cs typeface="ＭＳ Ｐゴシック" charset="0"/>
            </a:endParaRPr>
          </a:p>
        </p:txBody>
      </p:sp>
      <p:pic>
        <p:nvPicPr>
          <p:cNvPr id="294915" name="Picture 4" descr="Bible Fiction"/>
          <p:cNvPicPr>
            <a:picLocks noChangeAspect="1" noChangeArrowheads="1"/>
          </p:cNvPicPr>
          <p:nvPr/>
        </p:nvPicPr>
        <p:blipFill>
          <a:blip r:embed="rId3">
            <a:extLst>
              <a:ext uri="{28A0092B-C50C-407E-A947-70E740481C1C}">
                <a14:useLocalDpi xmlns:a14="http://schemas.microsoft.com/office/drawing/2010/main" val="0"/>
              </a:ext>
            </a:extLst>
          </a:blip>
          <a:srcRect r="2428"/>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p:cNvSpPr txBox="1">
            <a:spLocks noChangeArrowheads="1"/>
          </p:cNvSpPr>
          <p:nvPr/>
        </p:nvSpPr>
        <p:spPr bwMode="auto">
          <a:xfrm>
            <a:off x="2324100" y="2781300"/>
            <a:ext cx="25352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0000"/>
                </a:solidFill>
              </a:rPr>
              <a:t>Орч: Библи</a:t>
            </a:r>
          </a:p>
          <a:p>
            <a:r>
              <a:rPr lang="en-US" sz="3200" b="1">
                <a:solidFill>
                  <a:srgbClr val="FF0000"/>
                </a:solidFill>
              </a:rPr>
              <a:t>үнэн үү, </a:t>
            </a:r>
          </a:p>
          <a:p>
            <a:r>
              <a:rPr lang="ru-RU" sz="3200" b="1">
                <a:solidFill>
                  <a:srgbClr val="FF0000"/>
                </a:solidFill>
              </a:rPr>
              <a:t>э</a:t>
            </a:r>
            <a:r>
              <a:rPr lang="en-US" sz="3200" b="1">
                <a:solidFill>
                  <a:srgbClr val="FF0000"/>
                </a:solidFill>
              </a:rPr>
              <a:t>свэл </a:t>
            </a:r>
          </a:p>
          <a:p>
            <a:r>
              <a:rPr lang="en-US" sz="3200" b="1">
                <a:solidFill>
                  <a:srgbClr val="FF0000"/>
                </a:solidFill>
              </a:rPr>
              <a:t>зохиол уу?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6" descr="Qumran0001"/>
          <p:cNvPicPr>
            <a:picLocks noChangeAspect="1" noChangeArrowheads="1"/>
          </p:cNvPicPr>
          <p:nvPr/>
        </p:nvPicPr>
        <p:blipFill>
          <a:blip r:embed="rId3">
            <a:lum bright="-30000"/>
            <a:extLst>
              <a:ext uri="{28A0092B-C50C-407E-A947-70E740481C1C}">
                <a14:useLocalDpi xmlns:a14="http://schemas.microsoft.com/office/drawing/2010/main" val="0"/>
              </a:ext>
            </a:extLst>
          </a:blip>
          <a:srcRect l="57367" r="3279" b="779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eaLnBrk="1" hangingPunct="1">
              <a:defRPr/>
            </a:pPr>
            <a:r>
              <a:rPr lang="en-US" dirty="0" err="1" smtClean="0">
                <a:latin typeface="Arial" charset="0"/>
                <a:ea typeface="ＭＳ Ｐゴシック" charset="0"/>
                <a:cs typeface="ＭＳ Ｐゴシック" charset="0"/>
              </a:rPr>
              <a:t>Утга</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зохиолын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хэсгийн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тойм</a:t>
            </a:r>
            <a:endParaRPr lang="en-US" dirty="0">
              <a:latin typeface="Arial" charset="0"/>
              <a:ea typeface="ＭＳ Ｐゴシック" charset="0"/>
              <a:cs typeface="ＭＳ Ｐゴシック" charset="0"/>
            </a:endParaRPr>
          </a:p>
        </p:txBody>
      </p:sp>
      <p:sp>
        <p:nvSpPr>
          <p:cNvPr id="171011"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71012" name="Text Box 5"/>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154-198</a:t>
            </a:r>
          </a:p>
        </p:txBody>
      </p:sp>
      <p:sp>
        <p:nvSpPr>
          <p:cNvPr id="15367" name="Rectangle 7"/>
          <p:cNvSpPr>
            <a:spLocks noChangeArrowheads="1"/>
          </p:cNvSpPr>
          <p:nvPr/>
        </p:nvSpPr>
        <p:spPr bwMode="auto">
          <a:xfrm>
            <a:off x="762000" y="1524000"/>
            <a:ext cx="8153400" cy="4495800"/>
          </a:xfrm>
          <a:prstGeom prst="rect">
            <a:avLst/>
          </a:prstGeom>
          <a:noFill/>
          <a:ln w="9525">
            <a:noFill/>
            <a:miter lim="800000"/>
            <a:headEnd/>
            <a:tailEnd/>
          </a:ln>
          <a:effectLst>
            <a:outerShdw blurRad="63500" dist="53882" dir="2700000" algn="ctr" rotWithShape="0">
              <a:srgbClr val="000000">
                <a:alpha val="74998"/>
              </a:srgbClr>
            </a:outerShdw>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en-US" sz="3200" b="1" dirty="0" err="1">
                <a:effectLst>
                  <a:outerShdw blurRad="38100" dist="38100" dir="2700000" algn="tl">
                    <a:srgbClr val="000000"/>
                  </a:outerShdw>
                </a:effectLst>
              </a:rPr>
              <a:t>Онгод</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оруулагдсан</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бичээс</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Каноны</a:t>
            </a:r>
            <a:r>
              <a:rPr lang="en-US" sz="3200" b="1" dirty="0">
                <a:effectLst>
                  <a:outerShdw blurRad="38100" dist="38100" dir="2700000" algn="tl">
                    <a:srgbClr val="000000"/>
                  </a:outerShdw>
                </a:effectLst>
              </a:rPr>
              <a:t>)</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ХГ</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ШГ</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3200" b="1" dirty="0" err="1">
                <a:effectLst>
                  <a:outerShdw blurRad="38100" dist="38100" dir="2700000" algn="tl">
                    <a:srgbClr val="000000"/>
                  </a:outerShdw>
                </a:effectLst>
              </a:rPr>
              <a:t>Онгод</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оруулагдаагүй</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бичээс</a:t>
            </a:r>
            <a:r>
              <a:rPr lang="en-US" sz="3200" b="1" dirty="0">
                <a:effectLst>
                  <a:outerShdw blurRad="38100" dist="38100" dir="2700000" algn="tl">
                    <a:srgbClr val="000000"/>
                  </a:outerShdw>
                </a:effectLst>
              </a:rPr>
              <a:t> (</a:t>
            </a:r>
            <a:r>
              <a:rPr lang="en-US" sz="3200" b="1" dirty="0" err="1">
                <a:effectLst>
                  <a:outerShdw blurRad="38100" dist="38100" dir="2700000" algn="tl">
                    <a:srgbClr val="000000"/>
                  </a:outerShdw>
                </a:effectLst>
              </a:rPr>
              <a:t>Түүхэн</a:t>
            </a:r>
            <a:r>
              <a:rPr lang="en-US" sz="3200" b="1" dirty="0">
                <a:effectLst>
                  <a:outerShdw blurRad="38100" dist="38100" dir="2700000" algn="tl">
                    <a:srgbClr val="000000"/>
                  </a:outerShdw>
                </a:effectLst>
              </a:rPr>
              <a:t>)</a:t>
            </a:r>
          </a:p>
          <a:p>
            <a:pPr marL="742950" lvl="1" indent="-285750" eaLnBrk="1" hangingPunct="1">
              <a:lnSpc>
                <a:spcPct val="90000"/>
              </a:lnSpc>
              <a:spcBef>
                <a:spcPct val="20000"/>
              </a:spcBef>
              <a:buFontTx/>
              <a:buChar char="–"/>
              <a:defRPr/>
            </a:pPr>
            <a:r>
              <a:rPr lang="en-US" sz="2800" b="1" dirty="0" err="1">
                <a:effectLst>
                  <a:outerShdw blurRad="38100" dist="38100" dir="2700000" algn="tl">
                    <a:srgbClr val="000000"/>
                  </a:outerShdw>
                </a:effectLst>
              </a:rPr>
              <a:t>Грек</a:t>
            </a:r>
            <a:endParaRPr lang="en-US" sz="2800" b="1" dirty="0">
              <a:effectLst>
                <a:outerShdw blurRad="38100" dist="38100" dir="2700000" algn="tl">
                  <a:srgbClr val="000000"/>
                </a:outerShdw>
              </a:effectLst>
            </a:endParaRPr>
          </a:p>
          <a:p>
            <a:pPr marL="742950" lvl="1" indent="-285750" eaLnBrk="1" hangingPunct="1">
              <a:lnSpc>
                <a:spcPct val="90000"/>
              </a:lnSpc>
              <a:spcBef>
                <a:spcPct val="20000"/>
              </a:spcBef>
              <a:buFontTx/>
              <a:buChar char="–"/>
              <a:defRPr/>
            </a:pPr>
            <a:r>
              <a:rPr lang="en-US" sz="2800" b="1" dirty="0" err="1">
                <a:effectLst>
                  <a:outerShdw blurRad="38100" dist="38100" dir="2700000" algn="tl">
                    <a:srgbClr val="000000"/>
                  </a:outerShdw>
                </a:effectLst>
              </a:rPr>
              <a:t>Ромын</a:t>
            </a:r>
            <a:endParaRPr lang="en-US" sz="2800" b="1" dirty="0">
              <a:effectLst>
                <a:outerShdw blurRad="38100" dist="38100" dir="2700000" algn="tl">
                  <a:srgbClr val="000000"/>
                </a:outerShdw>
              </a:effectLst>
            </a:endParaRPr>
          </a:p>
          <a:p>
            <a:pPr marL="742950" lvl="1" indent="-285750" eaLnBrk="1" hangingPunct="1">
              <a:lnSpc>
                <a:spcPct val="90000"/>
              </a:lnSpc>
              <a:spcBef>
                <a:spcPct val="20000"/>
              </a:spcBef>
              <a:buFontTx/>
              <a:buChar char="–"/>
              <a:defRPr/>
            </a:pPr>
            <a:r>
              <a:rPr lang="en-US" sz="2800" b="1" dirty="0" err="1">
                <a:effectLst>
                  <a:outerShdw blurRad="38100" dist="38100" dir="2700000" algn="tl">
                    <a:srgbClr val="000000"/>
                  </a:outerShdw>
                </a:effectLst>
              </a:rPr>
              <a:t>Еврейн</a:t>
            </a:r>
            <a:endParaRPr lang="en-US" sz="2800" b="1" dirty="0">
              <a:effectLst>
                <a:outerShdw blurRad="38100" dist="38100" dir="2700000" algn="tl">
                  <a:srgbClr val="000000"/>
                </a:outerShdw>
              </a:effectLst>
            </a:endParaRPr>
          </a:p>
          <a:p>
            <a:pPr marL="742950" lvl="1" indent="-285750" eaLnBrk="1" hangingPunct="1">
              <a:lnSpc>
                <a:spcPct val="90000"/>
              </a:lnSpc>
              <a:spcBef>
                <a:spcPct val="20000"/>
              </a:spcBef>
              <a:buFontTx/>
              <a:buChar char="–"/>
              <a:defRPr/>
            </a:pPr>
            <a:r>
              <a:rPr lang="en-US" sz="2800" b="1" dirty="0" err="1">
                <a:effectLst>
                  <a:outerShdw blurRad="38100" dist="38100" dir="2700000" algn="tl">
                    <a:srgbClr val="000000"/>
                  </a:outerShdw>
                </a:effectLst>
              </a:rPr>
              <a:t>Христэч</a:t>
            </a:r>
            <a:endParaRPr lang="en-US" sz="2800" b="1" dirty="0">
              <a:effectLst>
                <a:outerShdw blurRad="38100" dist="38100" dir="2700000" algn="tl">
                  <a:srgbClr val="000000"/>
                </a:outerShdw>
              </a:effectLst>
            </a:endParaRPr>
          </a:p>
          <a:p>
            <a:pPr marL="742950" lvl="1" indent="-285750" eaLnBrk="1" hangingPunct="1">
              <a:lnSpc>
                <a:spcPct val="90000"/>
              </a:lnSpc>
              <a:spcBef>
                <a:spcPct val="20000"/>
              </a:spcBef>
              <a:buFontTx/>
              <a:buChar char="–"/>
              <a:defRPr/>
            </a:pPr>
            <a:r>
              <a:rPr lang="en-US" sz="2800" b="1" dirty="0" err="1">
                <a:effectLst>
                  <a:outerShdw blurRad="38100" dist="38100" dir="2700000" algn="tl">
                    <a:srgbClr val="000000"/>
                  </a:outerShdw>
                </a:effectLst>
              </a:rPr>
              <a:t>Гностик</a:t>
            </a:r>
            <a:endParaRPr lang="en-US" sz="2800" b="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2228"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en-US" dirty="0" err="1" smtClean="0">
                <a:latin typeface="Arial" charset="0"/>
                <a:ea typeface="ＭＳ Ｐゴシック" charset="0"/>
                <a:cs typeface="ＭＳ Ｐゴシック" charset="0"/>
              </a:rPr>
              <a:t>Иосефүсийн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ач</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холбогдол</a:t>
            </a:r>
            <a:endParaRPr lang="en-US" dirty="0">
              <a:latin typeface="Arial" charset="0"/>
              <a:ea typeface="ＭＳ Ｐゴシック" charset="0"/>
              <a:cs typeface="ＭＳ Ｐゴシック" charset="0"/>
            </a:endParaRPr>
          </a:p>
        </p:txBody>
      </p:sp>
      <p:pic>
        <p:nvPicPr>
          <p:cNvPr id="296964" name="Picture 7"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8" name="Rectangle 3"/>
          <p:cNvSpPr txBox="1">
            <a:spLocks noChangeArrowheads="1"/>
          </p:cNvSpPr>
          <p:nvPr/>
        </p:nvSpPr>
        <p:spPr bwMode="auto">
          <a:xfrm>
            <a:off x="3962400" y="1371600"/>
            <a:ext cx="4857750" cy="4572000"/>
          </a:xfrm>
          <a:prstGeom prst="rect">
            <a:avLst/>
          </a:prstGeom>
          <a:noFill/>
          <a:ln w="9525">
            <a:noFill/>
            <a:miter lim="800000"/>
            <a:headEnd/>
            <a:tailEnd/>
          </a:ln>
          <a:effectLst/>
        </p:spPr>
        <p:txBody>
          <a:bodyPr/>
          <a:lstStyle>
            <a:lvl1pPr marL="609600" indent="-609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200" b="1" dirty="0" err="1" smtClean="0">
                <a:effectLst>
                  <a:outerShdw blurRad="38100" dist="38100" dir="2700000" algn="tl">
                    <a:srgbClr val="000000"/>
                  </a:outerShdw>
                </a:effectLst>
              </a:rPr>
              <a:t>Есүс</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Христийг</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түүхэн</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гэдгийг</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батлах</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анхны</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Христэч</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бус</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гэрч</a:t>
            </a:r>
            <a:r>
              <a:rPr lang="en-US" sz="3200" b="1" dirty="0" smtClean="0">
                <a:effectLst>
                  <a:outerShdw blurRad="38100" dist="38100" dir="2700000" algn="tl">
                    <a:srgbClr val="000000"/>
                  </a:outerShdw>
                </a:effectLst>
              </a:rPr>
              <a:t/>
            </a:r>
            <a:br>
              <a:rPr lang="en-US" sz="3200" b="1" dirty="0" smtClean="0">
                <a:effectLst>
                  <a:outerShdw blurRad="38100" dist="38100" dir="2700000" algn="tl">
                    <a:srgbClr val="000000"/>
                  </a:outerShdw>
                </a:effectLst>
              </a:rPr>
            </a:br>
            <a:r>
              <a:rPr lang="en-US" sz="3200" b="1" dirty="0" smtClean="0">
                <a:effectLst>
                  <a:outerShdw blurRad="38100" dist="38100" dir="2700000" algn="tl">
                    <a:srgbClr val="000000"/>
                  </a:outerShdw>
                </a:effectLst>
              </a:rPr>
              <a:t>(</a:t>
            </a:r>
            <a:r>
              <a:rPr lang="en-US" sz="2800" b="1" dirty="0" smtClean="0">
                <a:effectLst>
                  <a:outerShdw blurRad="38100" dist="38100" dir="2700000" algn="tl">
                    <a:srgbClr val="000000"/>
                  </a:outerShdw>
                </a:effectLst>
              </a:rPr>
              <a:t>МЭ </a:t>
            </a:r>
            <a:r>
              <a:rPr lang="en-US" sz="3200" b="1" dirty="0" smtClean="0">
                <a:effectLst>
                  <a:outerShdw blurRad="38100" dist="38100" dir="2700000" algn="tl">
                    <a:srgbClr val="000000"/>
                  </a:outerShdw>
                </a:effectLst>
              </a:rPr>
              <a:t>93-94)</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3252"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en-US" sz="4000" u="sng" dirty="0" err="1" smtClean="0">
                <a:latin typeface="Arial" charset="0"/>
                <a:ea typeface="ＭＳ Ｐゴシック" charset="0"/>
                <a:cs typeface="ＭＳ Ｐゴシック" charset="0"/>
              </a:rPr>
              <a:t>Иосефүсээс</a:t>
            </a:r>
            <a:r>
              <a:rPr lang="en-US" sz="4000" u="sng" dirty="0" smtClean="0">
                <a:latin typeface="Arial" charset="0"/>
                <a:ea typeface="ＭＳ Ｐゴシック" charset="0"/>
                <a:cs typeface="ＭＳ Ｐゴシック" charset="0"/>
              </a:rPr>
              <a:t> </a:t>
            </a:r>
            <a:r>
              <a:rPr lang="en-US" sz="4000" u="sng" dirty="0" err="1" smtClean="0">
                <a:latin typeface="Arial" charset="0"/>
                <a:ea typeface="ＭＳ Ｐゴシック" charset="0"/>
                <a:cs typeface="ＭＳ Ｐゴシック" charset="0"/>
              </a:rPr>
              <a:t>иш</a:t>
            </a:r>
            <a:r>
              <a:rPr lang="en-US" sz="4000" u="sng" dirty="0" smtClean="0">
                <a:latin typeface="Arial" charset="0"/>
                <a:ea typeface="ＭＳ Ｐゴシック" charset="0"/>
                <a:cs typeface="ＭＳ Ｐゴシック" charset="0"/>
              </a:rPr>
              <a:t> </a:t>
            </a:r>
            <a:r>
              <a:rPr lang="en-US" sz="4000" u="sng" dirty="0" err="1" smtClean="0">
                <a:latin typeface="Arial" charset="0"/>
                <a:ea typeface="ＭＳ Ｐゴシック" charset="0"/>
                <a:cs typeface="ＭＳ Ｐゴシック" charset="0"/>
              </a:rPr>
              <a:t>таталт</a:t>
            </a:r>
            <a:endParaRPr lang="en-US" sz="4000" u="sng" dirty="0">
              <a:latin typeface="Arial" charset="0"/>
              <a:ea typeface="ＭＳ Ｐゴシック" charset="0"/>
              <a:cs typeface="ＭＳ Ｐゴシック" charset="0"/>
            </a:endParaRPr>
          </a:p>
        </p:txBody>
      </p:sp>
      <p:sp>
        <p:nvSpPr>
          <p:cNvPr id="299012"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7" name="Rectangle 3"/>
          <p:cNvSpPr txBox="1">
            <a:spLocks noChangeArrowheads="1"/>
          </p:cNvSpPr>
          <p:nvPr/>
        </p:nvSpPr>
        <p:spPr bwMode="auto">
          <a:xfrm>
            <a:off x="1066800" y="1219200"/>
            <a:ext cx="8077200" cy="52578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defRPr/>
            </a:pPr>
            <a:r>
              <a:rPr lang="en-US" altLang="zh-CN" sz="3200" dirty="0" smtClean="0">
                <a:solidFill>
                  <a:srgbClr val="FFFFFF"/>
                </a:solidFill>
                <a:effectLst>
                  <a:outerShdw blurRad="38100" dist="38100" dir="2700000" algn="tl">
                    <a:srgbClr val="000000"/>
                  </a:outerShdw>
                </a:effectLst>
                <a:ea typeface="SimSun" charset="0"/>
                <a:cs typeface="SimSun" charset="0"/>
              </a:rPr>
              <a:t>”</a:t>
            </a:r>
            <a:r>
              <a:rPr lang="en-US" altLang="zh-CN" sz="3200" dirty="0" err="1" smtClean="0">
                <a:solidFill>
                  <a:srgbClr val="FFFFFF"/>
                </a:solidFill>
                <a:effectLst>
                  <a:outerShdw blurRad="38100" dist="38100" dir="2700000" algn="tl">
                    <a:srgbClr val="000000"/>
                  </a:outerShdw>
                </a:effectLst>
                <a:ea typeface="SimSun" charset="0"/>
                <a:cs typeface="SimSun" charset="0"/>
              </a:rPr>
              <a:t>Санхедриний</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шүүгчид</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хэлэлцэж</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байхад</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тэр</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Анани</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Аннасын</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хүү</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тэдний</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өмнө</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a:solidFill>
                  <a:srgbClr val="FFFF00"/>
                </a:solidFill>
                <a:effectLst>
                  <a:outerShdw blurRad="38100" dist="38100" dir="2700000" algn="tl">
                    <a:srgbClr val="000000"/>
                  </a:outerShdw>
                </a:effectLst>
                <a:ea typeface="SimSun" charset="0"/>
                <a:cs typeface="SimSun" charset="0"/>
              </a:rPr>
              <a:t>Христ</a:t>
            </a:r>
            <a:r>
              <a:rPr lang="en-US" altLang="zh-CN" sz="3200" dirty="0">
                <a:solidFill>
                  <a:srgbClr val="FFFF00"/>
                </a:solidFill>
                <a:effectLst>
                  <a:outerShdw blurRad="38100" dist="38100" dir="2700000" algn="tl">
                    <a:srgbClr val="000000"/>
                  </a:outerShdw>
                </a:effectLst>
                <a:ea typeface="SimSun" charset="0"/>
                <a:cs typeface="SimSun" charset="0"/>
              </a:rPr>
              <a:t> </a:t>
            </a:r>
            <a:r>
              <a:rPr lang="en-US" altLang="zh-CN" sz="3200" dirty="0" err="1">
                <a:solidFill>
                  <a:srgbClr val="FFFF00"/>
                </a:solidFill>
                <a:effectLst>
                  <a:outerShdw blurRad="38100" dist="38100" dir="2700000" algn="tl">
                    <a:srgbClr val="000000"/>
                  </a:outerShdw>
                </a:effectLst>
                <a:ea typeface="SimSun" charset="0"/>
                <a:cs typeface="SimSun" charset="0"/>
              </a:rPr>
              <a:t>гэж</a:t>
            </a:r>
            <a:r>
              <a:rPr lang="en-US" altLang="zh-CN" sz="3200" dirty="0">
                <a:solidFill>
                  <a:srgbClr val="FFFF00"/>
                </a:solidFill>
                <a:effectLst>
                  <a:outerShdw blurRad="38100" dist="38100" dir="2700000" algn="tl">
                    <a:srgbClr val="000000"/>
                  </a:outerShdw>
                </a:effectLst>
                <a:ea typeface="SimSun" charset="0"/>
                <a:cs typeface="SimSun" charset="0"/>
              </a:rPr>
              <a:t> </a:t>
            </a:r>
            <a:r>
              <a:rPr lang="en-US" altLang="zh-CN" sz="3200" dirty="0" err="1">
                <a:solidFill>
                  <a:srgbClr val="FFFF00"/>
                </a:solidFill>
                <a:effectLst>
                  <a:outerShdw blurRad="38100" dist="38100" dir="2700000" algn="tl">
                    <a:srgbClr val="000000"/>
                  </a:outerShdw>
                </a:effectLst>
                <a:ea typeface="SimSun" charset="0"/>
                <a:cs typeface="SimSun" charset="0"/>
              </a:rPr>
              <a:t>дуудагддаг</a:t>
            </a:r>
            <a:r>
              <a:rPr lang="en-US" altLang="zh-CN" sz="3200" dirty="0">
                <a:solidFill>
                  <a:srgbClr val="FFFF00"/>
                </a:solidFill>
                <a:effectLst>
                  <a:outerShdw blurRad="38100" dist="38100" dir="2700000" algn="tl">
                    <a:srgbClr val="000000"/>
                  </a:outerShdw>
                </a:effectLst>
                <a:ea typeface="SimSun" charset="0"/>
                <a:cs typeface="SimSun" charset="0"/>
              </a:rPr>
              <a:t> </a:t>
            </a:r>
            <a:r>
              <a:rPr lang="en-US" altLang="zh-CN" sz="3200" dirty="0" err="1">
                <a:solidFill>
                  <a:srgbClr val="FFFF00"/>
                </a:solidFill>
                <a:effectLst>
                  <a:outerShdw blurRad="38100" dist="38100" dir="2700000" algn="tl">
                    <a:srgbClr val="000000"/>
                  </a:outerShdw>
                </a:effectLst>
                <a:ea typeface="SimSun" charset="0"/>
                <a:cs typeface="SimSun" charset="0"/>
              </a:rPr>
              <a:t>Есүсийн</a:t>
            </a:r>
            <a:r>
              <a:rPr lang="en-US" altLang="zh-CN" sz="3200" dirty="0">
                <a:solidFill>
                  <a:srgbClr val="FFFF00"/>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дүү</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Иаковыг</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бусадтай</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нь</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хамт</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авчирав</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Тэр</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тэднийг</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хууль</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зөрчсөн</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гэж</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буруутган</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чулуугаар</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шидэж</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алахаар</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цаазлав</a:t>
            </a:r>
            <a:r>
              <a:rPr lang="en-US" altLang="zh-CN" sz="3200" dirty="0" smtClean="0">
                <a:solidFill>
                  <a:srgbClr val="FFFFFF"/>
                </a:solidFill>
                <a:effectLst>
                  <a:outerShdw blurRad="38100" dist="38100" dir="2700000" algn="tl">
                    <a:srgbClr val="000000"/>
                  </a:outerShdw>
                </a:effectLst>
                <a:ea typeface="SimSun" charset="0"/>
                <a:cs typeface="SimSun" charset="0"/>
              </a:rPr>
              <a:t>" </a:t>
            </a:r>
          </a:p>
          <a:p>
            <a:pPr algn="r" eaLnBrk="1" hangingPunct="1">
              <a:lnSpc>
                <a:spcPct val="90000"/>
              </a:lnSpc>
              <a:spcBef>
                <a:spcPct val="20000"/>
              </a:spcBef>
              <a:buClr>
                <a:srgbClr val="86D1EC"/>
              </a:buClr>
              <a:buSzPct val="90000"/>
              <a:defRPr/>
            </a:pPr>
            <a:r>
              <a:rPr lang="en-US" altLang="zh-CN" dirty="0" smtClean="0">
                <a:solidFill>
                  <a:srgbClr val="FFFFFF"/>
                </a:solidFill>
                <a:effectLst>
                  <a:outerShdw blurRad="38100" dist="38100" dir="2700000" algn="tl">
                    <a:srgbClr val="000000"/>
                  </a:outerShdw>
                </a:effectLst>
                <a:ea typeface="SimSun" charset="0"/>
                <a:cs typeface="SimSun" charset="0"/>
              </a:rPr>
              <a:t>(</a:t>
            </a:r>
            <a:r>
              <a:rPr lang="en-US" altLang="zh-CN" i="1" dirty="0" smtClean="0">
                <a:solidFill>
                  <a:srgbClr val="FFFFFF"/>
                </a:solidFill>
                <a:effectLst>
                  <a:outerShdw blurRad="38100" dist="38100" dir="2700000" algn="tl">
                    <a:srgbClr val="000000"/>
                  </a:outerShdw>
                </a:effectLst>
                <a:ea typeface="SimSun" charset="0"/>
                <a:cs typeface="SimSun" charset="0"/>
              </a:rPr>
              <a:t>Ant. </a:t>
            </a:r>
            <a:r>
              <a:rPr lang="en-US" altLang="zh-CN" dirty="0" smtClean="0">
                <a:solidFill>
                  <a:srgbClr val="FFFFFF"/>
                </a:solidFill>
                <a:effectLst>
                  <a:outerShdw blurRad="38100" dist="38100" dir="2700000" algn="tl">
                    <a:srgbClr val="000000"/>
                  </a:outerShdw>
                </a:effectLst>
                <a:ea typeface="SimSun" charset="0"/>
                <a:cs typeface="SimSun" charset="0"/>
              </a:rPr>
              <a:t>20.9.1 in Maier, 276; cf. </a:t>
            </a:r>
            <a:r>
              <a:rPr lang="en-US" altLang="zh-CN" dirty="0" err="1" smtClean="0">
                <a:solidFill>
                  <a:srgbClr val="FFFFFF"/>
                </a:solidFill>
                <a:effectLst>
                  <a:outerShdw blurRad="38100" dist="38100" dir="2700000" algn="tl">
                    <a:srgbClr val="000000"/>
                  </a:outerShdw>
                </a:effectLst>
                <a:ea typeface="SimSun" charset="0"/>
                <a:cs typeface="SimSun" charset="0"/>
              </a:rPr>
              <a:t>Whiston</a:t>
            </a:r>
            <a:r>
              <a:rPr lang="en-US" altLang="zh-CN" dirty="0" smtClean="0">
                <a:solidFill>
                  <a:srgbClr val="FFFFFF"/>
                </a:solidFill>
                <a:effectLst>
                  <a:outerShdw blurRad="38100" dist="38100" dir="2700000" algn="tl">
                    <a:srgbClr val="000000"/>
                  </a:outerShdw>
                </a:effectLst>
                <a:ea typeface="SimSun" charset="0"/>
                <a:cs typeface="SimSun" charset="0"/>
              </a:rPr>
              <a:t>, 4:140).</a:t>
            </a:r>
            <a:r>
              <a:rPr lang="en-US" altLang="zh-CN" sz="3200" dirty="0" smtClean="0">
                <a:solidFill>
                  <a:srgbClr val="FFFFFF"/>
                </a:solidFill>
                <a:effectLst>
                  <a:outerShdw blurRad="38100" dist="38100" dir="2700000" algn="tl">
                    <a:srgbClr val="000000"/>
                  </a:outerShdw>
                </a:effectLst>
                <a:ea typeface="SimSun" charset="0"/>
                <a:cs typeface="SimSun" charset="0"/>
              </a:rPr>
              <a:t>  </a:t>
            </a:r>
          </a:p>
          <a:p>
            <a:pPr eaLnBrk="1" hangingPunct="1">
              <a:lnSpc>
                <a:spcPct val="90000"/>
              </a:lnSpc>
              <a:spcBef>
                <a:spcPct val="20000"/>
              </a:spcBef>
              <a:buClr>
                <a:srgbClr val="86D1EC"/>
              </a:buClr>
              <a:buSzPct val="90000"/>
              <a:defRPr/>
            </a:pPr>
            <a:endParaRPr lang="en-US" altLang="zh-CN" sz="3200" dirty="0" smtClean="0">
              <a:solidFill>
                <a:srgbClr val="FFFFFF"/>
              </a:solidFill>
              <a:effectLst>
                <a:outerShdw blurRad="38100" dist="38100" dir="2700000" algn="tl">
                  <a:srgbClr val="000000"/>
                </a:outerShdw>
              </a:effectLst>
              <a:ea typeface="SimSun" charset="0"/>
              <a:cs typeface="SimSun" charset="0"/>
            </a:endParaRPr>
          </a:p>
          <a:p>
            <a:pPr eaLnBrk="1" hangingPunct="1">
              <a:lnSpc>
                <a:spcPct val="90000"/>
              </a:lnSpc>
              <a:spcBef>
                <a:spcPct val="20000"/>
              </a:spcBef>
              <a:buClr>
                <a:srgbClr val="86D1EC"/>
              </a:buClr>
              <a:buSzPct val="90000"/>
              <a:defRPr/>
            </a:pPr>
            <a:r>
              <a:rPr lang="en-US" altLang="zh-CN" sz="3200" dirty="0" err="1" smtClean="0">
                <a:solidFill>
                  <a:srgbClr val="FFFFFF"/>
                </a:solidFill>
                <a:effectLst>
                  <a:outerShdw blurRad="38100" dist="38100" dir="2700000" algn="tl">
                    <a:srgbClr val="000000"/>
                  </a:outerShdw>
                </a:effectLst>
                <a:ea typeface="SimSun" charset="0"/>
                <a:cs typeface="SimSun" charset="0"/>
              </a:rPr>
              <a:t>Иосефүс</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Иаковыг</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Есүсийн</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дүү</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гэж</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буруу</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дурьдсан</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харьцуул</a:t>
            </a:r>
            <a:r>
              <a:rPr lang="en-US" altLang="zh-CN" sz="3200" dirty="0" smtClean="0">
                <a:solidFill>
                  <a:srgbClr val="FFFFFF"/>
                </a:solidFill>
                <a:effectLst>
                  <a:outerShdw blurRad="38100" dist="38100" dir="2700000" algn="tl">
                    <a:srgbClr val="000000"/>
                  </a:outerShdw>
                </a:effectLst>
                <a:ea typeface="SimSun" charset="0"/>
                <a:cs typeface="SimSun" charset="0"/>
              </a:rPr>
              <a:t>. </a:t>
            </a:r>
            <a:r>
              <a:rPr lang="en-US" altLang="zh-CN" sz="3200" dirty="0" err="1" smtClean="0">
                <a:solidFill>
                  <a:srgbClr val="FFFFFF"/>
                </a:solidFill>
                <a:effectLst>
                  <a:outerShdw blurRad="38100" dist="38100" dir="2700000" algn="tl">
                    <a:srgbClr val="000000"/>
                  </a:outerShdw>
                </a:effectLst>
                <a:ea typeface="SimSun" charset="0"/>
                <a:cs typeface="SimSun" charset="0"/>
              </a:rPr>
              <a:t>Үйлс</a:t>
            </a:r>
            <a:r>
              <a:rPr lang="en-US" altLang="zh-CN" sz="3200" dirty="0" smtClean="0">
                <a:solidFill>
                  <a:srgbClr val="FFFFFF"/>
                </a:solidFill>
                <a:effectLst>
                  <a:outerShdw blurRad="38100" dist="38100" dir="2700000" algn="tl">
                    <a:srgbClr val="000000"/>
                  </a:outerShdw>
                </a:effectLst>
                <a:ea typeface="SimSun" charset="0"/>
                <a:cs typeface="SimSun" charset="0"/>
              </a:rPr>
              <a:t> 12:1-2; </a:t>
            </a:r>
            <a:r>
              <a:rPr lang="en-US" altLang="zh-CN" dirty="0" smtClean="0">
                <a:solidFill>
                  <a:srgbClr val="FFFFFF"/>
                </a:solidFill>
                <a:effectLst>
                  <a:outerShdw blurRad="38100" dist="38100" dir="2700000" algn="tl">
                    <a:srgbClr val="000000"/>
                  </a:outerShdw>
                </a:effectLst>
                <a:ea typeface="SimSun" charset="0"/>
                <a:cs typeface="SimSun" charset="0"/>
              </a:rPr>
              <a:t>МЭ </a:t>
            </a:r>
            <a:r>
              <a:rPr lang="en-US" altLang="zh-CN" sz="3200" dirty="0" smtClean="0">
                <a:solidFill>
                  <a:srgbClr val="FFFFFF"/>
                </a:solidFill>
                <a:effectLst>
                  <a:outerShdw blurRad="38100" dist="38100" dir="2700000" algn="tl">
                    <a:srgbClr val="000000"/>
                  </a:outerShdw>
                </a:effectLst>
                <a:ea typeface="SimSun" charset="0"/>
                <a:cs typeface="SimSun" charset="0"/>
              </a:rPr>
              <a:t>44). </a:t>
            </a:r>
            <a:endParaRPr lang="en-US" sz="3200" dirty="0" smtClean="0">
              <a:solidFill>
                <a:srgbClr val="FFFFFF"/>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en-US" sz="4000" u="sng" dirty="0" err="1" smtClean="0">
                <a:latin typeface="Arial" charset="0"/>
                <a:ea typeface="ＭＳ Ｐゴシック" charset="0"/>
                <a:cs typeface="ＭＳ Ｐゴシック" charset="0"/>
              </a:rPr>
              <a:t>Иш</a:t>
            </a:r>
            <a:r>
              <a:rPr lang="en-US" sz="4000" u="sng" dirty="0" smtClean="0">
                <a:latin typeface="Arial" charset="0"/>
                <a:ea typeface="ＭＳ Ｐゴシック" charset="0"/>
                <a:cs typeface="ＭＳ Ｐゴシック" charset="0"/>
              </a:rPr>
              <a:t> </a:t>
            </a:r>
            <a:r>
              <a:rPr lang="en-US" sz="4000" u="sng" dirty="0" err="1" smtClean="0">
                <a:latin typeface="Arial" charset="0"/>
                <a:ea typeface="ＭＳ Ｐゴシック" charset="0"/>
                <a:cs typeface="ＭＳ Ｐゴシック" charset="0"/>
              </a:rPr>
              <a:t>таталт</a:t>
            </a:r>
            <a:r>
              <a:rPr lang="en-US" sz="4000" u="sng" dirty="0" smtClean="0">
                <a:latin typeface="Arial" charset="0"/>
                <a:ea typeface="ＭＳ Ｐゴシック" charset="0"/>
                <a:cs typeface="ＭＳ Ｐゴシック" charset="0"/>
              </a:rPr>
              <a:t> (</a:t>
            </a:r>
            <a:r>
              <a:rPr lang="en-US" sz="4000" u="sng" dirty="0" err="1" smtClean="0">
                <a:latin typeface="Arial" charset="0"/>
                <a:ea typeface="ＭＳ Ｐゴシック" charset="0"/>
                <a:cs typeface="ＭＳ Ｐゴシック" charset="0"/>
              </a:rPr>
              <a:t>хоёр</a:t>
            </a:r>
            <a:r>
              <a:rPr lang="en-US" sz="4000" u="sng" dirty="0" smtClean="0">
                <a:latin typeface="Arial" charset="0"/>
                <a:ea typeface="ＭＳ Ｐゴシック" charset="0"/>
                <a:cs typeface="ＭＳ Ｐゴシック" charset="0"/>
              </a:rPr>
              <a:t> </a:t>
            </a:r>
            <a:r>
              <a:rPr lang="en-US" sz="4000" u="sng" dirty="0" err="1" smtClean="0">
                <a:latin typeface="Arial" charset="0"/>
                <a:ea typeface="ＭＳ Ｐゴシック" charset="0"/>
                <a:cs typeface="ＭＳ Ｐゴシック" charset="0"/>
              </a:rPr>
              <a:t>хувилбар</a:t>
            </a:r>
            <a:r>
              <a:rPr lang="en-US" sz="4000" u="sng" dirty="0" smtClean="0">
                <a:latin typeface="Arial" charset="0"/>
                <a:ea typeface="ＭＳ Ｐゴシック" charset="0"/>
                <a:cs typeface="ＭＳ Ｐゴシック" charset="0"/>
              </a:rPr>
              <a:t>)</a:t>
            </a:r>
            <a:endParaRPr lang="en-US" sz="4000" u="sng" dirty="0">
              <a:latin typeface="Arial" charset="0"/>
              <a:ea typeface="ＭＳ Ｐゴシック" charset="0"/>
              <a:cs typeface="ＭＳ Ｐゴシック" charset="0"/>
            </a:endParaRPr>
          </a:p>
        </p:txBody>
      </p:sp>
      <p:sp>
        <p:nvSpPr>
          <p:cNvPr id="56324"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graphicFrame>
        <p:nvGraphicFramePr>
          <p:cNvPr id="56361" name="Group 41"/>
          <p:cNvGraphicFramePr>
            <a:graphicFrameLocks noGrp="1"/>
          </p:cNvGraphicFramePr>
          <p:nvPr>
            <p:ph type="tbl" idx="1"/>
          </p:nvPr>
        </p:nvGraphicFramePr>
        <p:xfrm>
          <a:off x="990600" y="1112838"/>
          <a:ext cx="8229600" cy="5669252"/>
        </p:xfrm>
        <a:graphic>
          <a:graphicData uri="http://schemas.openxmlformats.org/drawingml/2006/table">
            <a:tbl>
              <a:tblPr/>
              <a:tblGrid>
                <a:gridCol w="3886200"/>
                <a:gridCol w="4343400"/>
              </a:tblGrid>
              <a:tr h="64003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Еврейн</a:t>
                      </a:r>
                      <a:endParaRPr kumimoji="0" lang="en-US"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Христэч</a:t>
                      </a:r>
                      <a:endParaRPr kumimoji="0" lang="en-US"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r>
              <a:tr h="502892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Энэ</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үед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Есүс</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гэгдэх</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сайн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үйлс</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бүхий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мэргэн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байсан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бөгөөд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үүгээрээ</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бусдад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танигдсан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байв</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Еврейчүүдийн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дундах</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олон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бусад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үндэстнүүд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ч</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шавь</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болсон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Пилат</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загалмайд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яллан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цаазласан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Харин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шавь</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нар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нь</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эргэж</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буцсангүй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Tэд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цаазаас</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хойш</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гурван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өдрийн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дараа</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үзэгдсэн</a:t>
                      </a:r>
                      <a:r>
                        <a:rPr kumimoji="0" lang="en-US" altLang="zh-CN" sz="1800" b="0" i="0" u="sng"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гэж</a:t>
                      </a:r>
                      <a:r>
                        <a:rPr kumimoji="0" lang="en-US" altLang="zh-CN" sz="1800" b="0" i="0" u="sng"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илтгэн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амьд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гэв</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Эш</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үзүүлэгчид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гайхамшгийг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үйлдсэн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гэх</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хүмүүсийнхээр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тэр</a:t>
                      </a:r>
                      <a:r>
                        <a:rPr kumimoji="0" lang="en-US" altLang="zh-CN" sz="1800" b="0" i="0" u="sng"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магадгүй</a:t>
                      </a:r>
                      <a:r>
                        <a:rPr kumimoji="0" lang="en-US" altLang="zh-CN" sz="1800" b="0" i="0" u="sng"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Мессиа</a:t>
                      </a:r>
                      <a:r>
                        <a:rPr kumimoji="0" lang="en-US" altLang="zh-CN" sz="1800" b="0" i="0" u="sng"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sng"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байсан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нэрээр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нэрлэгдсэн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Христчдийн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овог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энэ</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өдрийг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хүртэл</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алга</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болсонгүй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Энэ</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үе</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орчимд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хэрэв</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үнэндээ</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түүнийг</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хүн</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гэж</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дуудах</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ёстой</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бол</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мэргэн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Есүс</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амьдарч</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байсан</a:t>
                      </a:r>
                      <a:r>
                        <a:rPr kumimoji="0" lang="en-US" altLang="zh-CN" sz="1800" b="0" i="1"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Учир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нь</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гайхалтай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үйлсийг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үйлдэгч</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үнэнийг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баяртайгаар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хүлээн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авагсдын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багш</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байв</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олон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тооны</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Еврей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ба</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Грекчүүдийг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дагуулав</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Тэр</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Мессиа</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байсан</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a:t>
                      </a:r>
                      <a:r>
                        <a:rPr kumimoji="0" lang="en-US" altLang="zh-CN" sz="1800" b="0" i="1"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удирдагчдаар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яллагдан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Пилат</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цовдлохоор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шийтгэсэн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боловч</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хайрлагсад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зогсолтгүйгээр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үргэлжлүүлсэн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Яагаад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гэвэл</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гурав</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дахь</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өдөртөө</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амь</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орсноо</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тэр</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тэдэнд</a:t>
                      </a:r>
                      <a:r>
                        <a:rPr kumimoji="0" lang="en-US" altLang="zh-CN" sz="1800" b="0" i="1" u="none" strike="noStrike" cap="none" normalizeH="0" baseline="0" dirty="0" smtClean="0">
                          <a:ln>
                            <a:noFill/>
                          </a:ln>
                          <a:solidFill>
                            <a:srgbClr val="FFFF00"/>
                          </a:solidFill>
                          <a:effectLst>
                            <a:outerShdw blurRad="38100" dist="38100" dir="2700000" algn="tl">
                              <a:srgbClr val="000000"/>
                            </a:outerShdw>
                          </a:effectLst>
                          <a:latin typeface="Arial" charset="0"/>
                          <a:ea typeface="SimSun" charset="0"/>
                          <a:cs typeface="SimSun" charset="0"/>
                        </a:rPr>
                        <a:t> </a:t>
                      </a:r>
                      <a:r>
                        <a:rPr kumimoji="0" lang="en-US" altLang="zh-CN" sz="1800" b="0" i="1" u="none" strike="noStrike" cap="none" normalizeH="0" baseline="0" dirty="0" err="1" smtClean="0">
                          <a:ln>
                            <a:noFill/>
                          </a:ln>
                          <a:solidFill>
                            <a:srgbClr val="FFFF00"/>
                          </a:solidFill>
                          <a:effectLst>
                            <a:outerShdw blurRad="38100" dist="38100" dir="2700000" algn="tl">
                              <a:srgbClr val="000000"/>
                            </a:outerShdw>
                          </a:effectLst>
                          <a:latin typeface="Arial" charset="0"/>
                          <a:ea typeface="SimSun" charset="0"/>
                          <a:cs typeface="SimSun" charset="0"/>
                        </a:rPr>
                        <a:t>харуулсан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яг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л</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эш</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үзүүлэгчдийн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бурхан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үүнийг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урьдчилан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хэлж</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талаар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тоолшгүй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бусад</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гайхалтай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зүйлсийг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хийсэн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Түүний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нэрээр</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нэрлэгдсэн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Христчдийн</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овог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энэ</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өдрийг</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хүртэл</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алга</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err="1" smtClean="0">
                          <a:ln>
                            <a:noFill/>
                          </a:ln>
                          <a:solidFill>
                            <a:schemeClr val="tx1"/>
                          </a:solidFill>
                          <a:effectLst>
                            <a:outerShdw blurRad="38100" dist="38100" dir="2700000" algn="tl">
                              <a:srgbClr val="000000"/>
                            </a:outerShdw>
                          </a:effectLst>
                          <a:latin typeface="Arial" charset="0"/>
                          <a:ea typeface="SimSun" charset="0"/>
                          <a:cs typeface="SimSun" charset="0"/>
                        </a:rPr>
                        <a:t>болсонгүй</a:t>
                      </a:r>
                      <a:r>
                        <a:rPr kumimoji="0" lang="en-US" altLang="zh-CN" sz="1800" b="0" i="0" u="none" strike="noStrike" cap="none" normalizeH="0" baseline="0" dirty="0" smtClean="0">
                          <a:ln>
                            <a:noFill/>
                          </a:ln>
                          <a:solidFill>
                            <a:schemeClr val="tx1"/>
                          </a:solidFill>
                          <a:effectLst>
                            <a:outerShdw blurRad="38100" dist="38100" dir="2700000" algn="tl">
                              <a:srgbClr val="000000"/>
                            </a:outerShdw>
                          </a:effectLst>
                          <a:latin typeface="Arial" charset="0"/>
                          <a:ea typeface="SimSun" charset="0"/>
                          <a:cs typeface="SimSun" charset="0"/>
                        </a:rPr>
                        <a:t>."</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01071" name="Picture 33" descr="Josephus-large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7660" r="21277"/>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56" name="Freeform 36"/>
          <p:cNvSpPr>
            <a:spLocks/>
          </p:cNvSpPr>
          <p:nvPr/>
        </p:nvSpPr>
        <p:spPr bwMode="auto">
          <a:xfrm flipV="1">
            <a:off x="2987675" y="2205038"/>
            <a:ext cx="2016125" cy="71437"/>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7" name="Freeform 37"/>
          <p:cNvSpPr>
            <a:spLocks/>
          </p:cNvSpPr>
          <p:nvPr/>
        </p:nvSpPr>
        <p:spPr bwMode="auto">
          <a:xfrm rot="365906">
            <a:off x="3124200" y="3027363"/>
            <a:ext cx="4705350" cy="2803525"/>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8" name="Freeform 38"/>
          <p:cNvSpPr>
            <a:spLocks/>
          </p:cNvSpPr>
          <p:nvPr/>
        </p:nvSpPr>
        <p:spPr bwMode="auto">
          <a:xfrm>
            <a:off x="3059113" y="4076700"/>
            <a:ext cx="4392612" cy="1439863"/>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1075" name="Text Box 39"/>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left)">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left)">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36513"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9395" name="Rectangle 3"/>
          <p:cNvSpPr>
            <a:spLocks noGrp="1" noChangeArrowheads="1"/>
          </p:cNvSpPr>
          <p:nvPr>
            <p:ph type="body" idx="1"/>
          </p:nvPr>
        </p:nvSpPr>
        <p:spPr>
          <a:xfrm>
            <a:off x="3998913" y="1447800"/>
            <a:ext cx="5181600" cy="4572000"/>
          </a:xfrm>
        </p:spPr>
        <p:txBody>
          <a:bodyPr/>
          <a:lstStyle/>
          <a:p>
            <a:pPr marL="609600" indent="-609600" eaLnBrk="1" hangingPunct="1">
              <a:defRPr/>
            </a:pPr>
            <a:r>
              <a:rPr lang="en-US" dirty="0" err="1" smtClean="0">
                <a:latin typeface="Arial" charset="0"/>
                <a:ea typeface="ＭＳ Ｐゴシック" charset="0"/>
                <a:cs typeface="ＭＳ Ｐゴシック" charset="0"/>
              </a:rPr>
              <a:t>Есүс</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Христийн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түүхэн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гэдгийг</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гэрчилсэн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анхны</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Христэч</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бус</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гэрч</a:t>
            </a:r>
            <a:endParaRPr lang="en-US" dirty="0">
              <a:latin typeface="Arial" charset="0"/>
              <a:ea typeface="ＭＳ Ｐゴシック" charset="0"/>
              <a:cs typeface="ＭＳ Ｐゴシック" charset="0"/>
            </a:endParaRPr>
          </a:p>
          <a:p>
            <a:pPr marL="609600" indent="-609600" eaLnBrk="1" hangingPunct="1">
              <a:buFont typeface="Wingdings" charset="0"/>
              <a:buNone/>
              <a:defRPr/>
            </a:pPr>
            <a:endParaRPr lang="en-US" dirty="0">
              <a:latin typeface="Arial" charset="0"/>
              <a:ea typeface="ＭＳ Ｐゴシック" charset="0"/>
              <a:cs typeface="ＭＳ Ｐゴシック" charset="0"/>
            </a:endParaRPr>
          </a:p>
          <a:p>
            <a:pPr marL="609600" indent="-609600" eaLnBrk="1" hangingPunct="1">
              <a:defRPr/>
            </a:pPr>
            <a:r>
              <a:rPr lang="en-US" dirty="0" smtClean="0">
                <a:latin typeface="Arial" charset="0"/>
                <a:ea typeface="ＭＳ Ｐゴシック" charset="0"/>
                <a:cs typeface="ＭＳ Ｐゴシック" charset="0"/>
              </a:rPr>
              <a:t>ШГ-</a:t>
            </a:r>
            <a:r>
              <a:rPr lang="en-US" dirty="0" err="1" smtClean="0">
                <a:latin typeface="Arial" charset="0"/>
                <a:ea typeface="ＭＳ Ｐゴシック" charset="0"/>
                <a:cs typeface="ＭＳ Ｐゴシック" charset="0"/>
              </a:rPr>
              <a:t>ний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түүхэн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нөхцлийн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хамгийн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чухал</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эх</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сурвалж</a:t>
            </a:r>
            <a:endParaRPr lang="en-US" dirty="0">
              <a:latin typeface="Arial" charset="0"/>
              <a:ea typeface="ＭＳ Ｐゴシック" charset="0"/>
              <a:cs typeface="ＭＳ Ｐゴシック" charset="0"/>
            </a:endParaRPr>
          </a:p>
        </p:txBody>
      </p:sp>
      <p:sp>
        <p:nvSpPr>
          <p:cNvPr id="59396" name="Text Box 4"/>
          <p:cNvSpPr txBox="1">
            <a:spLocks noChangeArrowheads="1"/>
          </p:cNvSpPr>
          <p:nvPr/>
        </p:nvSpPr>
        <p:spPr bwMode="auto">
          <a:xfrm>
            <a:off x="88900" y="0"/>
            <a:ext cx="862013"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59397" name="Rectangle 5"/>
          <p:cNvSpPr>
            <a:spLocks noGrp="1" noChangeArrowheads="1"/>
          </p:cNvSpPr>
          <p:nvPr>
            <p:ph type="title"/>
          </p:nvPr>
        </p:nvSpPr>
        <p:spPr>
          <a:xfrm>
            <a:off x="1941513" y="0"/>
            <a:ext cx="7239000" cy="1143000"/>
          </a:xfrm>
        </p:spPr>
        <p:txBody>
          <a:bodyPr/>
          <a:lstStyle/>
          <a:p>
            <a:pPr algn="r" eaLnBrk="1" hangingPunct="1">
              <a:defRPr/>
            </a:pPr>
            <a:r>
              <a:rPr lang="en-US" sz="4000" dirty="0" err="1" smtClean="0">
                <a:latin typeface="Arial" charset="0"/>
                <a:ea typeface="ＭＳ Ｐゴシック" charset="0"/>
                <a:cs typeface="ＭＳ Ｐゴシック" charset="0"/>
              </a:rPr>
              <a:t>Иосефүсийн</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ач</a:t>
            </a: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холбогдол</a:t>
            </a:r>
            <a:endParaRPr lang="en-US" sz="4000" dirty="0">
              <a:latin typeface="Arial" charset="0"/>
              <a:ea typeface="ＭＳ Ｐゴシック" charset="0"/>
              <a:cs typeface="ＭＳ Ｐゴシック" charset="0"/>
            </a:endParaRPr>
          </a:p>
        </p:txBody>
      </p:sp>
      <p:pic>
        <p:nvPicPr>
          <p:cNvPr id="59398" name="Picture 6"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12192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0" name="Text Box 7"/>
          <p:cNvSpPr txBox="1">
            <a:spLocks noChangeArrowheads="1"/>
          </p:cNvSpPr>
          <p:nvPr/>
        </p:nvSpPr>
        <p:spPr bwMode="auto">
          <a:xfrm>
            <a:off x="8496300" y="60325"/>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pic>
        <p:nvPicPr>
          <p:cNvPr id="59400" name="Picture 8" descr="High Priest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914400"/>
            <a:ext cx="49371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0" descr="Antony &amp; Octav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38" y="914400"/>
            <a:ext cx="325596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1" descr="Her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73438"/>
            <a:ext cx="312896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2" descr="Gethsemane"/>
          <p:cNvPicPr>
            <a:picLocks noChangeAspect="1" noChangeArrowheads="1"/>
          </p:cNvPicPr>
          <p:nvPr/>
        </p:nvPicPr>
        <p:blipFill>
          <a:blip r:embed="rId7">
            <a:extLst>
              <a:ext uri="{28A0092B-C50C-407E-A947-70E740481C1C}">
                <a14:useLocalDpi xmlns:a14="http://schemas.microsoft.com/office/drawing/2010/main" val="0"/>
              </a:ext>
            </a:extLst>
          </a:blip>
          <a:srcRect l="14999" r="58334"/>
          <a:stretch>
            <a:fillRect/>
          </a:stretch>
        </p:blipFill>
        <p:spPr bwMode="auto">
          <a:xfrm>
            <a:off x="31750" y="0"/>
            <a:ext cx="2438400"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Pi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7825" y="2782888"/>
            <a:ext cx="3762375"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3" descr="High Priest0001"/>
          <p:cNvPicPr>
            <a:picLocks noChangeAspect="1" noChangeArrowheads="1"/>
          </p:cNvPicPr>
          <p:nvPr/>
        </p:nvPicPr>
        <p:blipFill>
          <a:blip r:embed="rId9">
            <a:extLst>
              <a:ext uri="{28A0092B-C50C-407E-A947-70E740481C1C}">
                <a14:useLocalDpi xmlns:a14="http://schemas.microsoft.com/office/drawing/2010/main" val="0"/>
              </a:ext>
            </a:extLst>
          </a:blip>
          <a:srcRect r="50000" b="62088"/>
          <a:stretch>
            <a:fillRect/>
          </a:stretch>
        </p:blipFill>
        <p:spPr bwMode="auto">
          <a:xfrm>
            <a:off x="-152400" y="4229100"/>
            <a:ext cx="27193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59395"/>
                                        </p:tgtEl>
                                        <p:attrNameLst>
                                          <p:attrName>style.visibility</p:attrName>
                                        </p:attrNameLst>
                                      </p:cBhvr>
                                      <p:to>
                                        <p:strVal val="visible"/>
                                      </p:to>
                                    </p:set>
                                    <p:anim to="" calcmode="lin" valueType="num">
                                      <p:cBhvr>
                                        <p:cTn id="7" dur="1" fill="hold"/>
                                        <p:tgtEl>
                                          <p:spTgt spid="5939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9400"/>
                                        </p:tgtEl>
                                        <p:attrNameLst>
                                          <p:attrName>style.visibility</p:attrName>
                                        </p:attrNameLst>
                                      </p:cBhvr>
                                      <p:to>
                                        <p:strVal val="visible"/>
                                      </p:to>
                                    </p:set>
                                    <p:animEffect transition="in" filter="dissolve">
                                      <p:cBhvr>
                                        <p:cTn id="12" dur="500"/>
                                        <p:tgtEl>
                                          <p:spTgt spid="59400"/>
                                        </p:tgtEl>
                                      </p:cBhvr>
                                    </p:animEffect>
                                  </p:childTnLst>
                                </p:cTn>
                              </p:par>
                              <p:par>
                                <p:cTn id="13" presetID="3" presetClass="exit" presetSubtype="10" fill="hold" nodeType="withEffect">
                                  <p:stCondLst>
                                    <p:cond delay="0"/>
                                  </p:stCondLst>
                                  <p:childTnLst>
                                    <p:animEffect transition="out" filter="blinds(horizontal)">
                                      <p:cBhvr>
                                        <p:cTn id="14" dur="500"/>
                                        <p:tgtEl>
                                          <p:spTgt spid="59398"/>
                                        </p:tgtEl>
                                      </p:cBhvr>
                                    </p:animEffect>
                                    <p:set>
                                      <p:cBhvr>
                                        <p:cTn id="15" dur="1" fill="hold">
                                          <p:stCondLst>
                                            <p:cond delay="499"/>
                                          </p:stCondLst>
                                        </p:cTn>
                                        <p:tgtEl>
                                          <p:spTgt spid="5939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59395"/>
                                        </p:tgtEl>
                                      </p:cBhvr>
                                    </p:animEffect>
                                    <p:set>
                                      <p:cBhvr>
                                        <p:cTn id="18" dur="1" fill="hold">
                                          <p:stCondLst>
                                            <p:cond delay="499"/>
                                          </p:stCondLst>
                                        </p:cTn>
                                        <p:tgtEl>
                                          <p:spTgt spid="5939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ntr" presetSubtype="0" fill="hold" nodeType="afterEffect">
                                  <p:stCondLst>
                                    <p:cond delay="3000"/>
                                  </p:stCondLst>
                                  <p:childTnLst>
                                    <p:set>
                                      <p:cBhvr>
                                        <p:cTn id="21" dur="1" fill="hold">
                                          <p:stCondLst>
                                            <p:cond delay="0"/>
                                          </p:stCondLst>
                                        </p:cTn>
                                        <p:tgtEl>
                                          <p:spTgt spid="59402"/>
                                        </p:tgtEl>
                                        <p:attrNameLst>
                                          <p:attrName>style.visibility</p:attrName>
                                        </p:attrNameLst>
                                      </p:cBhvr>
                                      <p:to>
                                        <p:strVal val="visible"/>
                                      </p:to>
                                    </p:set>
                                    <p:animEffect transition="in" filter="dissolve">
                                      <p:cBhvr>
                                        <p:cTn id="22" dur="500"/>
                                        <p:tgtEl>
                                          <p:spTgt spid="59402"/>
                                        </p:tgtEl>
                                      </p:cBhvr>
                                    </p:animEffect>
                                  </p:childTnLst>
                                </p:cTn>
                              </p:par>
                            </p:childTnLst>
                          </p:cTn>
                        </p:par>
                        <p:par>
                          <p:cTn id="23" fill="hold" nodeType="afterGroup">
                            <p:stCondLst>
                              <p:cond delay="4000"/>
                            </p:stCondLst>
                            <p:childTnLst>
                              <p:par>
                                <p:cTn id="24" presetID="9" presetClass="entr" presetSubtype="0" fill="hold" nodeType="afterEffect">
                                  <p:stCondLst>
                                    <p:cond delay="3000"/>
                                  </p:stCondLst>
                                  <p:childTnLst>
                                    <p:set>
                                      <p:cBhvr>
                                        <p:cTn id="25" dur="1" fill="hold">
                                          <p:stCondLst>
                                            <p:cond delay="0"/>
                                          </p:stCondLst>
                                        </p:cTn>
                                        <p:tgtEl>
                                          <p:spTgt spid="59403"/>
                                        </p:tgtEl>
                                        <p:attrNameLst>
                                          <p:attrName>style.visibility</p:attrName>
                                        </p:attrNameLst>
                                      </p:cBhvr>
                                      <p:to>
                                        <p:strVal val="visible"/>
                                      </p:to>
                                    </p:set>
                                    <p:animEffect transition="in" filter="dissolve">
                                      <p:cBhvr>
                                        <p:cTn id="26" dur="500"/>
                                        <p:tgtEl>
                                          <p:spTgt spid="59403"/>
                                        </p:tgtEl>
                                      </p:cBhvr>
                                    </p:animEffect>
                                  </p:childTnLst>
                                </p:cTn>
                              </p:par>
                            </p:childTnLst>
                          </p:cTn>
                        </p:par>
                        <p:par>
                          <p:cTn id="27" fill="hold" nodeType="afterGroup">
                            <p:stCondLst>
                              <p:cond delay="7500"/>
                            </p:stCondLst>
                            <p:childTnLst>
                              <p:par>
                                <p:cTn id="28" presetID="9" presetClass="entr" presetSubtype="0" fill="hold" nodeType="afterEffect">
                                  <p:stCondLst>
                                    <p:cond delay="3000"/>
                                  </p:stCondLst>
                                  <p:childTnLst>
                                    <p:set>
                                      <p:cBhvr>
                                        <p:cTn id="29" dur="1" fill="hold">
                                          <p:stCondLst>
                                            <p:cond delay="0"/>
                                          </p:stCondLst>
                                        </p:cTn>
                                        <p:tgtEl>
                                          <p:spTgt spid="59401"/>
                                        </p:tgtEl>
                                        <p:attrNameLst>
                                          <p:attrName>style.visibility</p:attrName>
                                        </p:attrNameLst>
                                      </p:cBhvr>
                                      <p:to>
                                        <p:strVal val="visible"/>
                                      </p:to>
                                    </p:set>
                                    <p:animEffect transition="in" filter="dissolve">
                                      <p:cBhvr>
                                        <p:cTn id="30" dur="500"/>
                                        <p:tgtEl>
                                          <p:spTgt spid="59401"/>
                                        </p:tgtEl>
                                      </p:cBhvr>
                                    </p:animEffect>
                                  </p:childTnLst>
                                </p:cTn>
                              </p:par>
                            </p:childTnLst>
                          </p:cTn>
                        </p:par>
                        <p:par>
                          <p:cTn id="31" fill="hold" nodeType="afterGroup">
                            <p:stCondLst>
                              <p:cond delay="11000"/>
                            </p:stCondLst>
                            <p:childTnLst>
                              <p:par>
                                <p:cTn id="32" presetID="9" presetClass="entr" presetSubtype="0" fill="hold" nodeType="afterEffect">
                                  <p:stCondLst>
                                    <p:cond delay="3000"/>
                                  </p:stCondLst>
                                  <p:childTnLst>
                                    <p:set>
                                      <p:cBhvr>
                                        <p:cTn id="33" dur="1" fill="hold">
                                          <p:stCondLst>
                                            <p:cond delay="0"/>
                                          </p:stCondLst>
                                        </p:cTn>
                                        <p:tgtEl>
                                          <p:spTgt spid="59405"/>
                                        </p:tgtEl>
                                        <p:attrNameLst>
                                          <p:attrName>style.visibility</p:attrName>
                                        </p:attrNameLst>
                                      </p:cBhvr>
                                      <p:to>
                                        <p:strVal val="visible"/>
                                      </p:to>
                                    </p:set>
                                    <p:animEffect transition="in" filter="dissolve">
                                      <p:cBhvr>
                                        <p:cTn id="34" dur="500"/>
                                        <p:tgtEl>
                                          <p:spTgt spid="59405"/>
                                        </p:tgtEl>
                                      </p:cBhvr>
                                    </p:animEffect>
                                  </p:childTnLst>
                                </p:cTn>
                              </p:par>
                            </p:childTnLst>
                          </p:cTn>
                        </p:par>
                        <p:par>
                          <p:cTn id="35" fill="hold" nodeType="afterGroup">
                            <p:stCondLst>
                              <p:cond delay="14500"/>
                            </p:stCondLst>
                            <p:childTnLst>
                              <p:par>
                                <p:cTn id="36" presetID="9" presetClass="entr" presetSubtype="0" fill="hold" nodeType="afterEffect">
                                  <p:stCondLst>
                                    <p:cond delay="3000"/>
                                  </p:stCondLst>
                                  <p:childTnLst>
                                    <p:set>
                                      <p:cBhvr>
                                        <p:cTn id="37" dur="1" fill="hold">
                                          <p:stCondLst>
                                            <p:cond delay="0"/>
                                          </p:stCondLst>
                                        </p:cTn>
                                        <p:tgtEl>
                                          <p:spTgt spid="59404"/>
                                        </p:tgtEl>
                                        <p:attrNameLst>
                                          <p:attrName>style.visibility</p:attrName>
                                        </p:attrNameLst>
                                      </p:cBhvr>
                                      <p:to>
                                        <p:strVal val="visible"/>
                                      </p:to>
                                    </p:set>
                                    <p:animEffect transition="in" filter="dissolve">
                                      <p:cBhvr>
                                        <p:cTn id="38"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P spid="59395"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86018" name="Rectangle 2"/>
          <p:cNvSpPr>
            <a:spLocks noGrp="1" noChangeArrowheads="1"/>
          </p:cNvSpPr>
          <p:nvPr>
            <p:ph type="title"/>
          </p:nvPr>
        </p:nvSpPr>
        <p:spPr>
          <a:xfrm>
            <a:off x="5867400" y="152400"/>
            <a:ext cx="3048000" cy="1858963"/>
          </a:xfrm>
        </p:spPr>
        <p:txBody>
          <a:bodyPr/>
          <a:lstStyle/>
          <a:p>
            <a:pPr eaLnBrk="1" hangingPunct="1">
              <a:defRPr/>
            </a:pPr>
            <a:r>
              <a:rPr lang="en-US" sz="4000" dirty="0">
                <a:latin typeface="Arial" charset="0"/>
                <a:ea typeface="ＭＳ Ｐゴシック" charset="0"/>
                <a:cs typeface="ＭＳ Ｐゴシック" charset="0"/>
              </a:rPr>
              <a:t>Jerusalem Siege Wall (AD 70)</a:t>
            </a:r>
          </a:p>
        </p:txBody>
      </p:sp>
      <p:pic>
        <p:nvPicPr>
          <p:cNvPr id="305155" name="Picture 3" descr="Jerusalem AD 70"/>
          <p:cNvPicPr>
            <a:picLocks noChangeAspect="1" noChangeArrowheads="1"/>
          </p:cNvPicPr>
          <p:nvPr/>
        </p:nvPicPr>
        <p:blipFill>
          <a:blip r:embed="rId3">
            <a:extLst>
              <a:ext uri="{28A0092B-C50C-407E-A947-70E740481C1C}">
                <a14:useLocalDpi xmlns:a14="http://schemas.microsoft.com/office/drawing/2010/main" val="0"/>
              </a:ext>
            </a:extLst>
          </a:blip>
          <a:srcRect b="40475"/>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6" name="Text Box 5"/>
          <p:cNvSpPr txBox="1">
            <a:spLocks noChangeArrowheads="1"/>
          </p:cNvSpPr>
          <p:nvPr/>
        </p:nvSpPr>
        <p:spPr bwMode="auto">
          <a:xfrm>
            <a:off x="0" y="6553200"/>
            <a:ext cx="9144000" cy="276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chemeClr val="tx2"/>
                </a:solidFill>
                <a:cs typeface="Arial" charset="0"/>
              </a:rPr>
              <a:t>Лин &amp; Катлин Ритмэер, </a:t>
            </a:r>
            <a:r>
              <a:rPr lang="en-US" altLang="ja-JP" sz="1200" b="1">
                <a:solidFill>
                  <a:schemeClr val="tx2"/>
                </a:solidFill>
                <a:cs typeface="Arial" charset="0"/>
              </a:rPr>
              <a:t>”Akeлдама: Ваарчны талбай эсвэл Тэргүүн Тахилын Оршуулга?" </a:t>
            </a:r>
            <a:r>
              <a:rPr lang="en-US" altLang="ja-JP" sz="1200" b="1" i="1">
                <a:solidFill>
                  <a:schemeClr val="tx2"/>
                </a:solidFill>
                <a:cs typeface="Arial" charset="0"/>
              </a:rPr>
              <a:t>BAR</a:t>
            </a:r>
            <a:r>
              <a:rPr lang="en-US" altLang="ja-JP" sz="1200" b="1">
                <a:solidFill>
                  <a:schemeClr val="tx2"/>
                </a:solidFill>
                <a:cs typeface="Arial" charset="0"/>
              </a:rPr>
              <a:t> 20 (Nov/Dec 94): 34</a:t>
            </a:r>
            <a:endParaRPr lang="en-US" sz="1200" b="1">
              <a:solidFill>
                <a:schemeClr val="tx2"/>
              </a:solidFill>
              <a:cs typeface="Arial" charset="0"/>
            </a:endParaRPr>
          </a:p>
        </p:txBody>
      </p:sp>
      <p:sp>
        <p:nvSpPr>
          <p:cNvPr id="305157" name="TextBox 2"/>
          <p:cNvSpPr txBox="1">
            <a:spLocks noChangeArrowheads="1"/>
          </p:cNvSpPr>
          <p:nvPr/>
        </p:nvSpPr>
        <p:spPr bwMode="auto">
          <a:xfrm>
            <a:off x="3348038" y="1412875"/>
            <a:ext cx="719137"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chemeClr val="bg1"/>
                </a:solidFill>
              </a:rPr>
              <a:t>Чидун уул</a:t>
            </a:r>
            <a:endParaRPr lang="en-US" sz="800">
              <a:solidFill>
                <a:srgbClr val="020104"/>
              </a:solidFill>
            </a:endParaRPr>
          </a:p>
        </p:txBody>
      </p:sp>
      <p:sp>
        <p:nvSpPr>
          <p:cNvPr id="305158" name="TextBox 8"/>
          <p:cNvSpPr txBox="1">
            <a:spLocks noChangeArrowheads="1"/>
          </p:cNvSpPr>
          <p:nvPr/>
        </p:nvSpPr>
        <p:spPr bwMode="auto">
          <a:xfrm>
            <a:off x="4572000" y="2420938"/>
            <a:ext cx="1008063"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chemeClr val="bg1"/>
                </a:solidFill>
              </a:rPr>
              <a:t>Перистереон хад</a:t>
            </a:r>
            <a:endParaRPr lang="en-US" sz="800">
              <a:solidFill>
                <a:srgbClr val="020104"/>
              </a:solidFill>
            </a:endParaRPr>
          </a:p>
        </p:txBody>
      </p:sp>
      <p:sp>
        <p:nvSpPr>
          <p:cNvPr id="305159" name="TextBox 9"/>
          <p:cNvSpPr txBox="1">
            <a:spLocks noChangeArrowheads="1"/>
          </p:cNvSpPr>
          <p:nvPr/>
        </p:nvSpPr>
        <p:spPr bwMode="auto">
          <a:xfrm>
            <a:off x="1835150" y="1916113"/>
            <a:ext cx="792163"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chemeClr val="bg1"/>
                </a:solidFill>
              </a:rPr>
              <a:t>Сүмийн уул</a:t>
            </a:r>
            <a:endParaRPr lang="en-US" sz="800">
              <a:solidFill>
                <a:srgbClr val="020104"/>
              </a:solidFill>
            </a:endParaRPr>
          </a:p>
        </p:txBody>
      </p:sp>
      <p:sp>
        <p:nvSpPr>
          <p:cNvPr id="305160" name="TextBox 10"/>
          <p:cNvSpPr txBox="1">
            <a:spLocks noChangeArrowheads="1"/>
          </p:cNvSpPr>
          <p:nvPr/>
        </p:nvSpPr>
        <p:spPr bwMode="auto">
          <a:xfrm rot="3680653">
            <a:off x="2916238" y="1985962"/>
            <a:ext cx="941388" cy="2143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chemeClr val="bg1"/>
                </a:solidFill>
              </a:rPr>
              <a:t>Кидрон хөндий</a:t>
            </a:r>
            <a:endParaRPr lang="en-US" sz="800">
              <a:solidFill>
                <a:srgbClr val="020104"/>
              </a:solidFill>
            </a:endParaRPr>
          </a:p>
        </p:txBody>
      </p:sp>
      <p:sp>
        <p:nvSpPr>
          <p:cNvPr id="305161" name="TextBox 11"/>
          <p:cNvSpPr txBox="1">
            <a:spLocks noChangeArrowheads="1"/>
          </p:cNvSpPr>
          <p:nvPr/>
        </p:nvSpPr>
        <p:spPr bwMode="auto">
          <a:xfrm>
            <a:off x="4932363" y="4868863"/>
            <a:ext cx="647700" cy="3381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a:solidFill>
                  <a:schemeClr val="bg1"/>
                </a:solidFill>
              </a:rPr>
              <a:t>Аннасын хөшөө</a:t>
            </a:r>
            <a:endParaRPr lang="en-US" sz="800">
              <a:solidFill>
                <a:srgbClr val="020104"/>
              </a:solidFill>
            </a:endParaRPr>
          </a:p>
        </p:txBody>
      </p:sp>
      <p:sp>
        <p:nvSpPr>
          <p:cNvPr id="305162" name="TextBox 12"/>
          <p:cNvSpPr txBox="1">
            <a:spLocks noChangeArrowheads="1"/>
          </p:cNvSpPr>
          <p:nvPr/>
        </p:nvSpPr>
        <p:spPr bwMode="auto">
          <a:xfrm>
            <a:off x="3419475" y="6165850"/>
            <a:ext cx="647700" cy="3381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a:solidFill>
                  <a:schemeClr val="bg1"/>
                </a:solidFill>
              </a:rPr>
              <a:t>Помпейн лагерь</a:t>
            </a:r>
            <a:endParaRPr lang="en-US" sz="800">
              <a:solidFill>
                <a:srgbClr val="020104"/>
              </a:solidFill>
            </a:endParaRPr>
          </a:p>
        </p:txBody>
      </p:sp>
      <p:sp>
        <p:nvSpPr>
          <p:cNvPr id="305163" name="TextBox 13"/>
          <p:cNvSpPr txBox="1">
            <a:spLocks noChangeArrowheads="1"/>
          </p:cNvSpPr>
          <p:nvPr/>
        </p:nvSpPr>
        <p:spPr bwMode="auto">
          <a:xfrm>
            <a:off x="755650" y="1125538"/>
            <a:ext cx="792163" cy="2143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chemeClr val="bg1"/>
                </a:solidFill>
              </a:rPr>
              <a:t>Бүслэх хана</a:t>
            </a:r>
            <a:endParaRPr lang="en-US" sz="800">
              <a:solidFill>
                <a:srgbClr val="020104"/>
              </a:solidFill>
            </a:endParaRPr>
          </a:p>
        </p:txBody>
      </p:sp>
      <p:sp>
        <p:nvSpPr>
          <p:cNvPr id="305164" name="TextBox 14"/>
          <p:cNvSpPr txBox="1">
            <a:spLocks noChangeArrowheads="1"/>
          </p:cNvSpPr>
          <p:nvPr/>
        </p:nvSpPr>
        <p:spPr bwMode="auto">
          <a:xfrm>
            <a:off x="755650" y="5732463"/>
            <a:ext cx="647700" cy="3397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a:solidFill>
                  <a:schemeClr val="bg1"/>
                </a:solidFill>
              </a:rPr>
              <a:t>Херодын хөшөө</a:t>
            </a:r>
            <a:endParaRPr lang="en-US" sz="800">
              <a:solidFill>
                <a:srgbClr val="020104"/>
              </a:solidFill>
            </a:endParaRPr>
          </a:p>
        </p:txBody>
      </p:sp>
      <p:sp>
        <p:nvSpPr>
          <p:cNvPr id="305165" name="TextBox 15"/>
          <p:cNvSpPr txBox="1">
            <a:spLocks noChangeArrowheads="1"/>
          </p:cNvSpPr>
          <p:nvPr/>
        </p:nvSpPr>
        <p:spPr bwMode="auto">
          <a:xfrm>
            <a:off x="-1588" y="4076700"/>
            <a:ext cx="660401"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a:solidFill>
                  <a:schemeClr val="bg1"/>
                </a:solidFill>
              </a:rPr>
              <a:t>Ассирийн буудал-лалт</a:t>
            </a:r>
          </a:p>
        </p:txBody>
      </p:sp>
      <p:sp>
        <p:nvSpPr>
          <p:cNvPr id="305166" name="TextBox 17"/>
          <p:cNvSpPr txBox="1">
            <a:spLocks noChangeArrowheads="1"/>
          </p:cNvSpPr>
          <p:nvPr/>
        </p:nvSpPr>
        <p:spPr bwMode="auto">
          <a:xfrm>
            <a:off x="2051050" y="5445125"/>
            <a:ext cx="576263" cy="3381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a:solidFill>
                  <a:schemeClr val="bg1"/>
                </a:solidFill>
              </a:rPr>
              <a:t>Могойн цөөрөм</a:t>
            </a:r>
            <a:endParaRPr lang="en-US" sz="800">
              <a:solidFill>
                <a:srgbClr val="020104"/>
              </a:solidFill>
            </a:endParaRPr>
          </a:p>
        </p:txBody>
      </p:sp>
      <p:sp>
        <p:nvSpPr>
          <p:cNvPr id="305167" name="TextBox 4"/>
          <p:cNvSpPr txBox="1">
            <a:spLocks noChangeArrowheads="1"/>
          </p:cNvSpPr>
          <p:nvPr/>
        </p:nvSpPr>
        <p:spPr bwMode="auto">
          <a:xfrm>
            <a:off x="5580063" y="2016125"/>
            <a:ext cx="3563937" cy="465296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ИЕРУСАЛИМЫН БҮСЛЭЛТ -  бол тэргүүн тахилчын булшинд хүрэх түлхүүр. Ромын захирагч Титус Эхний Еврейн Бослогыг дарах оргил үедээ МЭ 70 онд хотыг тойруулан бүслэх хана барьж, нийслэлийг багалзуурдахаа эхэлсэн. Түүхч Иосефүс ханын байршлыг өөрийн </a:t>
            </a:r>
            <a:r>
              <a:rPr lang="en-US" sz="1000" i="1"/>
              <a:t>Еврейн Дайн</a:t>
            </a:r>
            <a:r>
              <a:rPr lang="en-US" sz="1000"/>
              <a:t> (5:504-507) зохиолдоо дүрсэлсэн: “</a:t>
            </a:r>
            <a:r>
              <a:rPr lang="en-US" altLang="ja-JP" sz="1000"/>
              <a:t>Өөрийн лагерийн байршил болох Ассирийн буудаллалтад эхлүүлэн тэрээр Шинэ Хотын доод бүс рүү чиглүүлж тэндээсээ Кидроноор дамжин Чидун Ууланд хүргээд, тойруулан өмнөд рүү явуулж Перистереон гэж дуудагддаг хад хүртэл бүслэн уулын хэсгүүдийг холбох буюу Силоамын жалгыг гатлуулсан. Тэндээс баруун тийш Сангийн Хөндийгөөр уруудан, тэргүүн тахилч Ананус (Аннас)-н оршуулгын эсрэг тал хүртэл явуулан, Помпейн лагерь байсан уулыг авч, хойд руу эргэн, </a:t>
            </a:r>
            <a:r>
              <a:rPr lang="en-US" sz="1000"/>
              <a:t>“</a:t>
            </a:r>
            <a:r>
              <a:rPr lang="en-US" altLang="ja-JP" sz="1000"/>
              <a:t>Судасны байшин</a:t>
            </a:r>
            <a:r>
              <a:rPr lang="en-US" sz="1000"/>
              <a:t>”</a:t>
            </a:r>
            <a:r>
              <a:rPr lang="en-US" altLang="ja-JP" sz="1000"/>
              <a:t> гэж дуудагддаг тосгонг өнгөрч Херодын хөшөөг тойруулан, өөрийнхөө буудалласан газар буюу эхлэлийнхээ зүүн хэсэгт нийлүүлсэн.</a:t>
            </a:r>
            <a:r>
              <a:rPr lang="en-US" sz="1000"/>
              <a:t>”</a:t>
            </a:r>
            <a:endParaRPr lang="en-US" altLang="ja-JP" sz="1000"/>
          </a:p>
          <a:p>
            <a:r>
              <a:rPr lang="en-US" sz="1000"/>
              <a:t>Энэ багц хэсгээс бүх баталгаа нь харагдаж байна: Акелдамагийн оршуулга нь Иерусалимын алдартай оршин суугчдын оршуулга байсан гэж үзэхээс өөр аргагүй мэт маш нарийн хийцтэй байна; тэдний чимэглэл нь тахилчид үйлчилдэг байсан Сүмийн Уулыг санагдуулж байгаа; бас Иосефүс Аннасын оршуулгыг Акелдамагийн хэсэгт байршуулсан. Оршуулгын танхимыг 30-32 хуудсанд харуулсан бөгөөд тэргүүн тахилч Аннас болон түүний хөвгүүдийнх байх магадлал маш өндөр. </a:t>
            </a:r>
          </a:p>
          <a:p>
            <a:endParaRPr lang="en-US" sz="80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77827" name="Rectangle 3"/>
          <p:cNvSpPr>
            <a:spLocks noGrp="1" noChangeArrowheads="1"/>
          </p:cNvSpPr>
          <p:nvPr>
            <p:ph type="body" idx="1"/>
          </p:nvPr>
        </p:nvSpPr>
        <p:spPr>
          <a:xfrm>
            <a:off x="3352800" y="1447800"/>
            <a:ext cx="5791200" cy="4572000"/>
          </a:xfrm>
        </p:spPr>
        <p:txBody>
          <a:bodyPr/>
          <a:lstStyle/>
          <a:p>
            <a:pPr marL="609600" indent="-609600" eaLnBrk="1" hangingPunct="1">
              <a:lnSpc>
                <a:spcPct val="90000"/>
              </a:lnSpc>
              <a:defRPr/>
            </a:pPr>
            <a:r>
              <a:rPr lang="en-US" b="1" dirty="0" err="1" smtClean="0">
                <a:latin typeface="Arial" charset="0"/>
                <a:ea typeface="ＭＳ Ｐゴシック" charset="0"/>
                <a:cs typeface="ＭＳ Ｐゴシック" charset="0"/>
              </a:rPr>
              <a:t>Есүс</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Христийн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түүхэн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үнэнийг</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батлах</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хамгийн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эртний</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Христэч</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бус</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гэрч</a:t>
            </a:r>
            <a:endParaRPr lang="en-US" b="1" dirty="0">
              <a:latin typeface="Arial" charset="0"/>
              <a:ea typeface="ＭＳ Ｐゴシック" charset="0"/>
              <a:cs typeface="ＭＳ Ｐゴシック" charset="0"/>
            </a:endParaRPr>
          </a:p>
          <a:p>
            <a:pPr marL="609600" indent="-609600" eaLnBrk="1" hangingPunct="1">
              <a:lnSpc>
                <a:spcPct val="90000"/>
              </a:lnSpc>
              <a:buFont typeface="Wingdings" charset="0"/>
              <a:buNone/>
              <a:defRPr/>
            </a:pPr>
            <a:endParaRPr lang="en-US" b="1" dirty="0">
              <a:latin typeface="Arial" charset="0"/>
              <a:ea typeface="ＭＳ Ｐゴシック" charset="0"/>
              <a:cs typeface="ＭＳ Ｐゴシック" charset="0"/>
            </a:endParaRPr>
          </a:p>
          <a:p>
            <a:pPr marL="609600" indent="-609600" eaLnBrk="1" hangingPunct="1">
              <a:lnSpc>
                <a:spcPct val="90000"/>
              </a:lnSpc>
              <a:defRPr/>
            </a:pPr>
            <a:r>
              <a:rPr lang="en-US" b="1" dirty="0" smtClean="0">
                <a:latin typeface="Arial" charset="0"/>
                <a:ea typeface="ＭＳ Ｐゴシック" charset="0"/>
                <a:cs typeface="ＭＳ Ｐゴシック" charset="0"/>
              </a:rPr>
              <a:t>ШГ-</a:t>
            </a:r>
            <a:r>
              <a:rPr lang="en-US" b="1" dirty="0" err="1" smtClean="0">
                <a:latin typeface="Arial" charset="0"/>
                <a:ea typeface="ＭＳ Ｐゴシック" charset="0"/>
                <a:cs typeface="ＭＳ Ｐゴシック" charset="0"/>
              </a:rPr>
              <a:t>ний</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түүхийн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хамгийн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чухал</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эх</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сурвалж</a:t>
            </a:r>
            <a:endParaRPr lang="en-US" b="1" dirty="0">
              <a:latin typeface="Arial" charset="0"/>
              <a:ea typeface="ＭＳ Ｐゴシック" charset="0"/>
              <a:cs typeface="ＭＳ Ｐゴシック" charset="0"/>
            </a:endParaRPr>
          </a:p>
          <a:p>
            <a:pPr marL="609600" indent="-609600" eaLnBrk="1" hangingPunct="1">
              <a:lnSpc>
                <a:spcPct val="90000"/>
              </a:lnSpc>
              <a:buFont typeface="Wingdings" charset="0"/>
              <a:buNone/>
              <a:defRPr/>
            </a:pPr>
            <a:endParaRPr lang="en-US" b="1" dirty="0">
              <a:latin typeface="Arial" charset="0"/>
              <a:ea typeface="ＭＳ Ｐゴシック" charset="0"/>
              <a:cs typeface="ＭＳ Ｐゴシック" charset="0"/>
            </a:endParaRPr>
          </a:p>
          <a:p>
            <a:pPr marL="609600" indent="-609600" eaLnBrk="1" hangingPunct="1">
              <a:lnSpc>
                <a:spcPct val="90000"/>
              </a:lnSpc>
              <a:defRPr/>
            </a:pPr>
            <a:r>
              <a:rPr lang="en-US" b="1" dirty="0" err="1" smtClean="0">
                <a:latin typeface="Arial" charset="0"/>
                <a:ea typeface="ＭＳ Ｐゴシック" charset="0"/>
                <a:cs typeface="ＭＳ Ｐゴシック" charset="0"/>
              </a:rPr>
              <a:t>Еврейн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амьдралын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хамгийн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шилдэг</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онцлол</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түүх</a:t>
            </a:r>
            <a:endParaRPr lang="en-US" b="1" dirty="0">
              <a:latin typeface="Arial" charset="0"/>
              <a:ea typeface="ＭＳ Ｐゴシック" charset="0"/>
              <a:cs typeface="ＭＳ Ｐゴシック" charset="0"/>
            </a:endParaRPr>
          </a:p>
        </p:txBody>
      </p:sp>
      <p:sp>
        <p:nvSpPr>
          <p:cNvPr id="778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77829" name="Rectangle 5"/>
          <p:cNvSpPr>
            <a:spLocks noGrp="1" noChangeArrowheads="1"/>
          </p:cNvSpPr>
          <p:nvPr>
            <p:ph type="title"/>
          </p:nvPr>
        </p:nvSpPr>
        <p:spPr>
          <a:xfrm>
            <a:off x="2895600" y="152400"/>
            <a:ext cx="6324600" cy="1143000"/>
          </a:xfrm>
        </p:spPr>
        <p:txBody>
          <a:bodyPr/>
          <a:lstStyle/>
          <a:p>
            <a:pPr eaLnBrk="1" hangingPunct="1">
              <a:defRPr/>
            </a:pPr>
            <a:r>
              <a:rPr lang="en-US" sz="3600" b="1" dirty="0" err="1" smtClean="0">
                <a:latin typeface="Arial" charset="0"/>
                <a:ea typeface="ＭＳ Ｐゴシック" charset="0"/>
                <a:cs typeface="ＭＳ Ｐゴシック" charset="0"/>
              </a:rPr>
              <a:t>Иосефүсийн</a:t>
            </a:r>
            <a:r>
              <a:rPr lang="en-US" sz="3600" b="1" dirty="0" smtClean="0">
                <a:latin typeface="Arial" charset="0"/>
                <a:ea typeface="ＭＳ Ｐゴシック" charset="0"/>
                <a:cs typeface="ＭＳ Ｐゴシック" charset="0"/>
              </a:rPr>
              <a:t> </a:t>
            </a:r>
            <a:r>
              <a:rPr lang="en-US" sz="3600" b="1" dirty="0" err="1" smtClean="0">
                <a:latin typeface="Arial" charset="0"/>
                <a:ea typeface="ＭＳ Ｐゴシック" charset="0"/>
                <a:cs typeface="ＭＳ Ｐゴシック" charset="0"/>
              </a:rPr>
              <a:t>ач</a:t>
            </a:r>
            <a:r>
              <a:rPr lang="en-US" sz="3600" b="1" dirty="0" smtClean="0">
                <a:latin typeface="Arial" charset="0"/>
                <a:ea typeface="ＭＳ Ｐゴシック" charset="0"/>
                <a:cs typeface="ＭＳ Ｐゴシック" charset="0"/>
              </a:rPr>
              <a:t> </a:t>
            </a:r>
            <a:r>
              <a:rPr lang="en-US" sz="3600" b="1" dirty="0" err="1" smtClean="0">
                <a:latin typeface="Arial" charset="0"/>
                <a:ea typeface="ＭＳ Ｐゴシック" charset="0"/>
                <a:cs typeface="ＭＳ Ｐゴシック" charset="0"/>
              </a:rPr>
              <a:t>холбогдол</a:t>
            </a:r>
            <a:endParaRPr lang="en-US" sz="3600" b="1" dirty="0">
              <a:latin typeface="Arial" charset="0"/>
              <a:ea typeface="ＭＳ Ｐゴシック" charset="0"/>
              <a:cs typeface="ＭＳ Ｐゴシック" charset="0"/>
            </a:endParaRPr>
          </a:p>
        </p:txBody>
      </p:sp>
      <p:sp>
        <p:nvSpPr>
          <p:cNvPr id="307205"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grpSp>
        <p:nvGrpSpPr>
          <p:cNvPr id="307206" name="Group 10"/>
          <p:cNvGrpSpPr>
            <a:grpSpLocks/>
          </p:cNvGrpSpPr>
          <p:nvPr/>
        </p:nvGrpSpPr>
        <p:grpSpPr bwMode="auto">
          <a:xfrm>
            <a:off x="0" y="0"/>
            <a:ext cx="2852738" cy="6858000"/>
            <a:chOff x="27" y="0"/>
            <a:chExt cx="1797" cy="4320"/>
          </a:xfrm>
        </p:grpSpPr>
        <p:pic>
          <p:nvPicPr>
            <p:cNvPr id="307207" name="Picture 8"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t="15794" r="57976" b="7881"/>
            <a:stretch>
              <a:fillRect/>
            </a:stretch>
          </p:blipFill>
          <p:spPr bwMode="auto">
            <a:xfrm>
              <a:off x="27" y="0"/>
              <a:ext cx="179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8" name="Picture 9"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l="15715" t="15794" r="68570" b="74030"/>
            <a:stretch>
              <a:fillRect/>
            </a:stretch>
          </p:blipFill>
          <p:spPr bwMode="auto">
            <a:xfrm>
              <a:off x="1152" y="0"/>
              <a:ext cx="67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pic>
        <p:nvPicPr>
          <p:cNvPr id="309250" name="Picture 6" descr="historical doc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41481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body" idx="1"/>
          </p:nvPr>
        </p:nvSpPr>
        <p:spPr>
          <a:xfrm>
            <a:off x="5105400" y="1219200"/>
            <a:ext cx="3962400" cy="5410200"/>
          </a:xfrm>
        </p:spPr>
        <p:txBody>
          <a:bodyPr/>
          <a:lstStyle/>
          <a:p>
            <a:pPr marL="609600" indent="-609600" eaLnBrk="1" hangingPunct="1">
              <a:defRPr/>
            </a:pPr>
            <a:r>
              <a:rPr lang="en-US" sz="2800" b="1" dirty="0" smtClean="0">
                <a:latin typeface="Arial" charset="0"/>
                <a:ea typeface="ＭＳ Ｐゴシック" charset="0"/>
                <a:cs typeface="ＭＳ Ｐゴシック" charset="0"/>
              </a:rPr>
              <a:t>СТХ </a:t>
            </a:r>
            <a:r>
              <a:rPr lang="en-US" sz="2800" b="1" dirty="0" err="1" smtClean="0">
                <a:latin typeface="Arial" charset="0"/>
                <a:ea typeface="ＭＳ Ｐゴシック" charset="0"/>
                <a:cs typeface="ＭＳ Ｐゴシック" charset="0"/>
              </a:rPr>
              <a:t>нь</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Библийг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гэрчлэх</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маш</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өргөн</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хэмжээний</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утга</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зохиолын</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олдвор</a:t>
            </a:r>
            <a:endParaRPr lang="en-US" sz="2800" b="1" dirty="0">
              <a:latin typeface="Arial" charset="0"/>
              <a:ea typeface="ＭＳ Ｐゴシック" charset="0"/>
              <a:cs typeface="ＭＳ Ｐゴシック" charset="0"/>
            </a:endParaRPr>
          </a:p>
          <a:p>
            <a:pPr marL="609600" indent="-609600" eaLnBrk="1" hangingPunct="1">
              <a:defRPr/>
            </a:pPr>
            <a:r>
              <a:rPr lang="en-US" sz="2800" b="1" dirty="0" err="1" smtClean="0">
                <a:latin typeface="Arial" charset="0"/>
                <a:ea typeface="ＭＳ Ｐゴシック" charset="0"/>
                <a:cs typeface="ＭＳ Ｐゴシック" charset="0"/>
              </a:rPr>
              <a:t>Тийм</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болохоор</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тэднийг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бид</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бүхэл</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бүлэг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болгон</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дараагийн</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хэсэгт</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авч</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үзнэ</a:t>
            </a:r>
            <a:endParaRPr lang="en-US" sz="2800" b="1" dirty="0">
              <a:latin typeface="Arial" charset="0"/>
              <a:ea typeface="ＭＳ Ｐゴシック" charset="0"/>
              <a:cs typeface="ＭＳ Ｐゴシック" charset="0"/>
            </a:endParaRPr>
          </a:p>
        </p:txBody>
      </p:sp>
      <p:sp>
        <p:nvSpPr>
          <p:cNvPr id="28676"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dirty="0" err="1">
                <a:solidFill>
                  <a:schemeClr val="tx2"/>
                </a:solidFill>
                <a:effectLst>
                  <a:outerShdw blurRad="38100" dist="38100" dir="2700000" algn="tl">
                    <a:srgbClr val="000000"/>
                  </a:outerShdw>
                </a:effectLst>
              </a:rPr>
              <a:t>Бусад</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Еврей</a:t>
            </a:r>
            <a:r>
              <a:rPr lang="en-US" sz="4400" dirty="0">
                <a:solidFill>
                  <a:schemeClr val="tx2"/>
                </a:solidFill>
                <a:effectLst>
                  <a:outerShdw blurRad="38100" dist="38100" dir="2700000" algn="tl">
                    <a:srgbClr val="000000"/>
                  </a:outerShdw>
                </a:effectLst>
              </a:rPr>
              <a:t> </a:t>
            </a:r>
            <a:r>
              <a:rPr lang="en-US" sz="4400" dirty="0" err="1">
                <a:solidFill>
                  <a:schemeClr val="tx2"/>
                </a:solidFill>
                <a:effectLst>
                  <a:outerShdw blurRad="38100" dist="38100" dir="2700000" algn="tl">
                    <a:srgbClr val="000000"/>
                  </a:outerShdw>
                </a:effectLst>
              </a:rPr>
              <a:t>бичээс</a:t>
            </a:r>
            <a:endParaRPr lang="en-US" sz="4400" dirty="0">
              <a:solidFill>
                <a:schemeClr val="tx2"/>
              </a:solidFill>
              <a:effectLst>
                <a:outerShdw blurRad="38100" dist="38100" dir="2700000" algn="tl">
                  <a:srgbClr val="000000"/>
                </a:outerShdw>
              </a:effectLst>
            </a:endParaRPr>
          </a:p>
        </p:txBody>
      </p:sp>
      <p:sp>
        <p:nvSpPr>
          <p:cNvPr id="28677" name="Rectangle 5"/>
          <p:cNvSpPr>
            <a:spLocks noGrp="1" noChangeArrowheads="1"/>
          </p:cNvSpPr>
          <p:nvPr>
            <p:ph type="title"/>
          </p:nvPr>
        </p:nvSpPr>
        <p:spPr>
          <a:xfrm>
            <a:off x="1066800" y="0"/>
            <a:ext cx="7608888" cy="990600"/>
          </a:xfrm>
        </p:spPr>
        <p:txBody>
          <a:bodyPr/>
          <a:lstStyle/>
          <a:p>
            <a:pPr algn="l" eaLnBrk="1" hangingPunct="1">
              <a:defRPr/>
            </a:pPr>
            <a:r>
              <a:rPr lang="en-US" sz="3600" dirty="0">
                <a:latin typeface="Arial" charset="0"/>
                <a:ea typeface="ＭＳ Ｐゴシック" charset="0"/>
                <a:cs typeface="ＭＳ Ｐゴシック" charset="0"/>
              </a:rPr>
              <a:t>5. </a:t>
            </a:r>
            <a:r>
              <a:rPr lang="en-US" sz="3600" dirty="0" err="1" smtClean="0">
                <a:latin typeface="Arial" charset="0"/>
                <a:ea typeface="ＭＳ Ｐゴシック" charset="0"/>
                <a:cs typeface="ＭＳ Ｐゴシック" charset="0"/>
              </a:rPr>
              <a:t>Сөнөсөн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Тэнгисийн</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Хуйлмал</a:t>
            </a:r>
            <a:endParaRPr lang="en-US" sz="3600" dirty="0">
              <a:latin typeface="Arial" charset="0"/>
              <a:ea typeface="ＭＳ Ｐゴシック" charset="0"/>
              <a:cs typeface="ＭＳ Ｐゴシック" charset="0"/>
            </a:endParaRPr>
          </a:p>
        </p:txBody>
      </p:sp>
      <p:sp>
        <p:nvSpPr>
          <p:cNvPr id="30925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174</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tombofchrist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745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5580063" y="457200"/>
            <a:ext cx="3259137" cy="1531938"/>
          </a:xfrm>
        </p:spPr>
        <p:txBody>
          <a:bodyPr/>
          <a:lstStyle/>
          <a:p>
            <a:pPr eaLnBrk="1" hangingPunct="1">
              <a:defRPr/>
            </a:pPr>
            <a:r>
              <a:rPr lang="en-US" b="1" dirty="0" err="1" smtClean="0">
                <a:latin typeface="Arial" charset="0"/>
                <a:ea typeface="ＭＳ Ｐゴシック" charset="0"/>
                <a:cs typeface="ＭＳ Ｐゴシック" charset="0"/>
              </a:rPr>
              <a:t>Христэч</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утга</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зохиол</a:t>
            </a:r>
            <a:endParaRPr lang="en-US" b="1" dirty="0">
              <a:latin typeface="Arial" charset="0"/>
              <a:ea typeface="ＭＳ Ｐゴシック" charset="0"/>
              <a:cs typeface="ＭＳ Ｐゴシック" charset="0"/>
            </a:endParaRPr>
          </a:p>
        </p:txBody>
      </p:sp>
      <p:sp>
        <p:nvSpPr>
          <p:cNvPr id="22531" name="Rectangle 3"/>
          <p:cNvSpPr>
            <a:spLocks noGrp="1" noChangeArrowheads="1"/>
          </p:cNvSpPr>
          <p:nvPr>
            <p:ph type="body" idx="1"/>
          </p:nvPr>
        </p:nvSpPr>
        <p:spPr>
          <a:xfrm>
            <a:off x="0" y="0"/>
            <a:ext cx="5724525" cy="1828800"/>
          </a:xfrm>
        </p:spPr>
        <p:txBody>
          <a:bodyPr/>
          <a:lstStyle/>
          <a:p>
            <a:pPr eaLnBrk="1" hangingPunct="1">
              <a:defRPr/>
            </a:pPr>
            <a:r>
              <a:rPr lang="en-US" b="1" i="1" dirty="0" err="1" smtClean="0">
                <a:latin typeface="Arial" charset="0"/>
                <a:ea typeface="ＭＳ Ｐゴシック" charset="0"/>
                <a:cs typeface="ＭＳ Ｐゴシック" charset="0"/>
              </a:rPr>
              <a:t>Барнабын</a:t>
            </a:r>
            <a:r>
              <a:rPr lang="en-US" b="1" i="1" dirty="0" smtClean="0">
                <a:latin typeface="Arial" charset="0"/>
                <a:ea typeface="ＭＳ Ｐゴシック" charset="0"/>
                <a:cs typeface="ＭＳ Ｐゴシック" charset="0"/>
              </a:rPr>
              <a:t> </a:t>
            </a:r>
            <a:r>
              <a:rPr lang="en-US" b="1" i="1" dirty="0" err="1" smtClean="0">
                <a:latin typeface="Arial" charset="0"/>
                <a:ea typeface="ＭＳ Ｐゴシック" charset="0"/>
                <a:cs typeface="ＭＳ Ｐゴシック" charset="0"/>
              </a:rPr>
              <a:t>захидал</a:t>
            </a:r>
            <a:endParaRPr lang="en-US" b="1" i="1" dirty="0">
              <a:latin typeface="Arial" charset="0"/>
              <a:ea typeface="ＭＳ Ｐゴシック" charset="0"/>
              <a:cs typeface="ＭＳ Ｐゴシック" charset="0"/>
            </a:endParaRPr>
          </a:p>
          <a:p>
            <a:pPr eaLnBrk="1" hangingPunct="1">
              <a:defRPr/>
            </a:pPr>
            <a:r>
              <a:rPr lang="en-US" b="1" i="1" dirty="0" err="1" smtClean="0">
                <a:latin typeface="Arial" charset="0"/>
                <a:ea typeface="ＭＳ Ｐゴシック" charset="0"/>
                <a:cs typeface="ＭＳ Ｐゴシック" charset="0"/>
              </a:rPr>
              <a:t>Элч</a:t>
            </a:r>
            <a:r>
              <a:rPr lang="en-US" b="1" i="1" dirty="0" smtClean="0">
                <a:latin typeface="Arial" charset="0"/>
                <a:ea typeface="ＭＳ Ｐゴシック" charset="0"/>
                <a:cs typeface="ＭＳ Ｐゴシック" charset="0"/>
              </a:rPr>
              <a:t> </a:t>
            </a:r>
            <a:r>
              <a:rPr lang="en-US" b="1" i="1" dirty="0" err="1" smtClean="0">
                <a:latin typeface="Arial" charset="0"/>
                <a:ea typeface="ＭＳ Ｐゴシック" charset="0"/>
                <a:cs typeface="ＭＳ Ｐゴシック" charset="0"/>
              </a:rPr>
              <a:t>Эцгүүд</a:t>
            </a:r>
            <a:endParaRPr lang="en-US" b="1" i="1" dirty="0">
              <a:latin typeface="Arial" charset="0"/>
              <a:ea typeface="ＭＳ Ｐゴシック" charset="0"/>
              <a:cs typeface="ＭＳ Ｐゴシック" charset="0"/>
            </a:endParaRPr>
          </a:p>
          <a:p>
            <a:pPr eaLnBrk="1" hangingPunct="1">
              <a:defRPr/>
            </a:pPr>
            <a:r>
              <a:rPr lang="en-US" b="1" i="1" dirty="0" err="1" smtClean="0">
                <a:latin typeface="Arial" charset="0"/>
                <a:ea typeface="ＭＳ Ｐゴシック" charset="0"/>
                <a:cs typeface="ＭＳ Ｐゴシック" charset="0"/>
              </a:rPr>
              <a:t>Дидахе</a:t>
            </a:r>
            <a:endParaRPr lang="en-US" b="1" i="1" dirty="0">
              <a:latin typeface="Arial" charset="0"/>
              <a:ea typeface="ＭＳ Ｐゴシック" charset="0"/>
              <a:cs typeface="ＭＳ Ｐゴシック" charset="0"/>
            </a:endParaRPr>
          </a:p>
        </p:txBody>
      </p:sp>
      <p:sp>
        <p:nvSpPr>
          <p:cNvPr id="311300"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3346" name="Picture 2" descr="Didiche"/>
          <p:cNvPicPr>
            <a:picLocks noChangeAspect="1" noChangeArrowheads="1"/>
          </p:cNvPicPr>
          <p:nvPr/>
        </p:nvPicPr>
        <p:blipFill>
          <a:blip r:embed="rId3">
            <a:lum bright="-6000"/>
            <a:extLst>
              <a:ext uri="{28A0092B-C50C-407E-A947-70E740481C1C}">
                <a14:useLocalDpi xmlns:a14="http://schemas.microsoft.com/office/drawing/2010/main" val="0"/>
              </a:ext>
            </a:extLst>
          </a:blip>
          <a:srcRect l="6601" t="11705" r="8771" b="59613"/>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Grp="1" noChangeArrowheads="1"/>
          </p:cNvSpPr>
          <p:nvPr>
            <p:ph type="ctrTitle"/>
          </p:nvPr>
        </p:nvSpPr>
        <p:spPr>
          <a:xfrm>
            <a:off x="685800" y="228600"/>
            <a:ext cx="7772400" cy="762000"/>
          </a:xfrm>
          <a:effectLst>
            <a:outerShdw blurRad="63500" dist="35921" dir="2700000" algn="ctr" rotWithShape="0">
              <a:srgbClr val="000000">
                <a:alpha val="74998"/>
              </a:srgbClr>
            </a:outerShdw>
          </a:effectLst>
        </p:spPr>
        <p:txBody>
          <a:bodyPr/>
          <a:lstStyle/>
          <a:p>
            <a:pPr eaLnBrk="1" hangingPunct="1">
              <a:defRPr/>
            </a:pPr>
            <a:r>
              <a:rPr lang="en-US" dirty="0" err="1" smtClean="0">
                <a:solidFill>
                  <a:schemeClr val="bg1"/>
                </a:solidFill>
              </a:rPr>
              <a:t>Дидахе</a:t>
            </a:r>
            <a:r>
              <a:rPr lang="en-US" dirty="0" smtClean="0">
                <a:solidFill>
                  <a:schemeClr val="bg1"/>
                </a:solidFill>
              </a:rPr>
              <a:t> (”</a:t>
            </a:r>
            <a:r>
              <a:rPr lang="en-US" dirty="0" err="1" smtClean="0">
                <a:solidFill>
                  <a:schemeClr val="bg1"/>
                </a:solidFill>
              </a:rPr>
              <a:t>Сургаал</a:t>
            </a:r>
            <a:r>
              <a:rPr lang="en-US" dirty="0" smtClean="0">
                <a:solidFill>
                  <a:schemeClr val="bg1"/>
                </a:solidFill>
              </a:rPr>
              <a:t>")</a:t>
            </a:r>
            <a:endParaRPr lang="en-US" dirty="0">
              <a:solidFill>
                <a:schemeClr val="bg1"/>
              </a:solidFill>
            </a:endParaRPr>
          </a:p>
        </p:txBody>
      </p:sp>
      <p:sp>
        <p:nvSpPr>
          <p:cNvPr id="313348" name="Text Box 5"/>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Osaka" charset="0"/>
                <a:cs typeface="Osaka" charset="0"/>
              </a:rPr>
              <a:t>186</a:t>
            </a:r>
          </a:p>
        </p:txBody>
      </p:sp>
      <p:sp>
        <p:nvSpPr>
          <p:cNvPr id="313349" name="Text Box 6"/>
          <p:cNvSpPr txBox="1">
            <a:spLocks noChangeArrowheads="1"/>
          </p:cNvSpPr>
          <p:nvPr/>
        </p:nvSpPr>
        <p:spPr bwMode="auto">
          <a:xfrm>
            <a:off x="1752600" y="914400"/>
            <a:ext cx="588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chemeClr val="bg1"/>
                </a:solidFill>
                <a:ea typeface="Osaka" charset="0"/>
                <a:cs typeface="Osaka" charset="0"/>
              </a:rPr>
              <a:t>Чуулганы сурганы анхны удирдамж</a:t>
            </a:r>
          </a:p>
        </p:txBody>
      </p:sp>
      <p:pic>
        <p:nvPicPr>
          <p:cNvPr id="313350" name="Picture 7" descr="Didiche"/>
          <p:cNvPicPr>
            <a:picLocks noChangeAspect="1" noChangeArrowheads="1"/>
          </p:cNvPicPr>
          <p:nvPr/>
        </p:nvPicPr>
        <p:blipFill>
          <a:blip r:embed="rId3">
            <a:lum bright="-6000"/>
            <a:extLst>
              <a:ext uri="{28A0092B-C50C-407E-A947-70E740481C1C}">
                <a14:useLocalDpi xmlns:a14="http://schemas.microsoft.com/office/drawing/2010/main" val="0"/>
              </a:ext>
            </a:extLst>
          </a:blip>
          <a:srcRect l="6601" t="9419" r="26402" b="88568"/>
          <a:stretch>
            <a:fillRect/>
          </a:stretch>
        </p:blipFill>
        <p:spPr bwMode="auto">
          <a:xfrm>
            <a:off x="-228600" y="6456363"/>
            <a:ext cx="9525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Rectangle 9"/>
          <p:cNvSpPr>
            <a:spLocks noChangeArrowheads="1"/>
          </p:cNvSpPr>
          <p:nvPr/>
        </p:nvSpPr>
        <p:spPr bwMode="auto">
          <a:xfrm>
            <a:off x="-228600" y="2057400"/>
            <a:ext cx="9753600" cy="4419600"/>
          </a:xfrm>
          <a:prstGeom prst="rect">
            <a:avLst/>
          </a:prstGeom>
          <a:gradFill rotWithShape="0">
            <a:gsLst>
              <a:gs pos="0">
                <a:schemeClr val="tx2">
                  <a:alpha val="70000"/>
                </a:schemeClr>
              </a:gs>
              <a:gs pos="100000">
                <a:schemeClr val="tx1">
                  <a:alpha val="67000"/>
                </a:schemeClr>
              </a:gs>
            </a:gsLst>
            <a:lin ang="5400000" scaled="1"/>
          </a:gradFill>
          <a:ln w="9525">
            <a:solidFill>
              <a:schemeClr val="tx1"/>
            </a:solidFill>
            <a:miter lim="800000"/>
            <a:headEnd/>
            <a:tailEnd/>
          </a:ln>
        </p:spPr>
        <p:txBody>
          <a:bodyPr wrap="none" anchor="ctr"/>
          <a:lstStyle/>
          <a:p>
            <a:endParaRPr lang="en-US">
              <a:ea typeface="Osaka" charset="0"/>
              <a:cs typeface="Osaka" charset="0"/>
            </a:endParaRPr>
          </a:p>
        </p:txBody>
      </p:sp>
      <p:sp>
        <p:nvSpPr>
          <p:cNvPr id="113672" name="Text Box 8"/>
          <p:cNvSpPr txBox="1">
            <a:spLocks noChangeArrowheads="1"/>
          </p:cNvSpPr>
          <p:nvPr/>
        </p:nvSpPr>
        <p:spPr bwMode="auto">
          <a:xfrm>
            <a:off x="304800" y="2311400"/>
            <a:ext cx="8610600" cy="39703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227013" indent="-227013">
              <a:buFontTx/>
              <a:buChar char="•"/>
              <a:defRPr/>
            </a:pPr>
            <a:r>
              <a:rPr lang="en-US" sz="2800" b="1" dirty="0">
                <a:solidFill>
                  <a:schemeClr val="bg1"/>
                </a:solidFill>
                <a:latin typeface="Arial" pitchFamily="22" charset="0"/>
                <a:ea typeface="+mn-ea"/>
                <a:cs typeface="+mn-cs"/>
              </a:rPr>
              <a:t>”</a:t>
            </a:r>
            <a:r>
              <a:rPr lang="en-US" sz="2800" b="1" dirty="0" err="1">
                <a:solidFill>
                  <a:schemeClr val="bg1"/>
                </a:solidFill>
                <a:latin typeface="Arial" pitchFamily="22" charset="0"/>
                <a:ea typeface="+mn-ea"/>
                <a:cs typeface="+mn-cs"/>
              </a:rPr>
              <a:t>Урсаж</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буй</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усанд</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шумбуулж</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баптисм</a:t>
            </a:r>
            <a:r>
              <a:rPr lang="en-US" sz="2800" b="1" dirty="0">
                <a:solidFill>
                  <a:schemeClr val="bg1"/>
                </a:solidFill>
                <a:latin typeface="Arial" pitchFamily="22" charset="0"/>
                <a:ea typeface="+mn-ea"/>
                <a:cs typeface="+mn-cs"/>
              </a:rPr>
              <a:t> (7.1)</a:t>
            </a:r>
          </a:p>
          <a:p>
            <a:pPr marL="227013" indent="-227013">
              <a:buFontTx/>
              <a:buChar char="•"/>
              <a:defRPr/>
            </a:pPr>
            <a:r>
              <a:rPr lang="en-US" sz="2800" b="1" dirty="0">
                <a:solidFill>
                  <a:schemeClr val="bg1"/>
                </a:solidFill>
                <a:latin typeface="Arial" pitchFamily="22" charset="0"/>
                <a:ea typeface="+mn-ea"/>
                <a:cs typeface="+mn-cs"/>
              </a:rPr>
              <a:t>”</a:t>
            </a:r>
            <a:r>
              <a:rPr lang="en-US" sz="2800" b="1" dirty="0" err="1">
                <a:solidFill>
                  <a:schemeClr val="bg1"/>
                </a:solidFill>
                <a:latin typeface="Arial" pitchFamily="22" charset="0"/>
                <a:ea typeface="+mn-ea"/>
                <a:cs typeface="+mn-cs"/>
              </a:rPr>
              <a:t>Толгой</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дээр</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нь</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гурвантаа</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ус</a:t>
            </a:r>
            <a:r>
              <a:rPr lang="en-US" sz="2800" b="1" dirty="0">
                <a:solidFill>
                  <a:schemeClr val="bg1"/>
                </a:solidFill>
                <a:latin typeface="Arial" pitchFamily="22" charset="0"/>
                <a:ea typeface="+mn-ea"/>
                <a:cs typeface="+mn-cs"/>
              </a:rPr>
              <a:t>" (7.3) </a:t>
            </a:r>
            <a:r>
              <a:rPr lang="en-US" sz="2800" b="1" dirty="0" err="1">
                <a:solidFill>
                  <a:schemeClr val="bg1"/>
                </a:solidFill>
                <a:latin typeface="Arial" pitchFamily="22" charset="0"/>
                <a:ea typeface="+mn-ea"/>
                <a:cs typeface="+mn-cs"/>
              </a:rPr>
              <a:t>асгаж</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хийх</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орлуулга</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баптисмын</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анхны</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дурдалт</a:t>
            </a:r>
            <a:endParaRPr lang="en-US" sz="2800" b="1" dirty="0">
              <a:solidFill>
                <a:schemeClr val="bg1"/>
              </a:solidFill>
              <a:latin typeface="Arial" pitchFamily="22" charset="0"/>
              <a:ea typeface="+mn-ea"/>
              <a:cs typeface="+mn-cs"/>
            </a:endParaRPr>
          </a:p>
          <a:p>
            <a:pPr marL="227013" indent="-227013">
              <a:buFontTx/>
              <a:buChar char="•"/>
              <a:defRPr/>
            </a:pPr>
            <a:r>
              <a:rPr lang="en-US" sz="2800" b="1" dirty="0" err="1">
                <a:solidFill>
                  <a:schemeClr val="bg1"/>
                </a:solidFill>
                <a:latin typeface="Arial" pitchFamily="22" charset="0"/>
                <a:ea typeface="+mn-ea"/>
                <a:cs typeface="+mn-cs"/>
              </a:rPr>
              <a:t>Хэрэв</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миссионер</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гурван</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өдрөөс</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дээш</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айлд</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суурьшвал</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хуурамч</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эш</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үзүүлэгч</a:t>
            </a:r>
            <a:r>
              <a:rPr lang="en-US" sz="2800" b="1" dirty="0">
                <a:solidFill>
                  <a:schemeClr val="bg1"/>
                </a:solidFill>
                <a:latin typeface="Arial" pitchFamily="22" charset="0"/>
                <a:ea typeface="+mn-ea"/>
                <a:cs typeface="+mn-cs"/>
              </a:rPr>
              <a:t>" (11.5)</a:t>
            </a:r>
          </a:p>
          <a:p>
            <a:pPr marL="227013" indent="-227013">
              <a:buFontTx/>
              <a:buChar char="•"/>
              <a:defRPr/>
            </a:pPr>
            <a:r>
              <a:rPr lang="en-US" sz="2800" b="1" dirty="0" err="1">
                <a:solidFill>
                  <a:schemeClr val="bg1"/>
                </a:solidFill>
                <a:latin typeface="Arial" pitchFamily="22" charset="0"/>
                <a:ea typeface="+mn-ea"/>
                <a:cs typeface="+mn-cs"/>
              </a:rPr>
              <a:t>Мөргөл</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Нямд</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буюу</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Эзэний</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өөрийн</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өдөрт</a:t>
            </a:r>
            <a:r>
              <a:rPr lang="en-US" sz="2800" b="1" dirty="0">
                <a:solidFill>
                  <a:schemeClr val="bg1"/>
                </a:solidFill>
                <a:latin typeface="Arial" pitchFamily="22" charset="0"/>
                <a:ea typeface="+mn-ea"/>
                <a:cs typeface="+mn-cs"/>
              </a:rPr>
              <a:t>" (14.1)</a:t>
            </a:r>
          </a:p>
          <a:p>
            <a:pPr marL="227013" indent="-227013">
              <a:buFontTx/>
              <a:buChar char="•"/>
              <a:defRPr/>
            </a:pPr>
            <a:r>
              <a:rPr lang="en-US" sz="2800" b="1" dirty="0">
                <a:solidFill>
                  <a:schemeClr val="bg1"/>
                </a:solidFill>
                <a:latin typeface="Arial" pitchFamily="22" charset="0"/>
                <a:ea typeface="+mn-ea"/>
                <a:cs typeface="+mn-cs"/>
              </a:rPr>
              <a:t>”</a:t>
            </a:r>
            <a:r>
              <a:rPr lang="en-US" sz="2800" b="1" dirty="0" err="1">
                <a:solidFill>
                  <a:schemeClr val="bg1"/>
                </a:solidFill>
                <a:latin typeface="Arial" pitchFamily="22" charset="0"/>
                <a:ea typeface="+mn-ea"/>
                <a:cs typeface="+mn-cs"/>
              </a:rPr>
              <a:t>Өөрсөддөө</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үйлчлэгч</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ба</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харгалзагчдыг</a:t>
            </a:r>
            <a:r>
              <a:rPr lang="en-US" sz="2800" b="1" dirty="0">
                <a:solidFill>
                  <a:schemeClr val="bg1"/>
                </a:solidFill>
                <a:latin typeface="Arial" pitchFamily="22" charset="0"/>
                <a:ea typeface="+mn-ea"/>
                <a:cs typeface="+mn-cs"/>
              </a:rPr>
              <a:t> </a:t>
            </a:r>
            <a:r>
              <a:rPr lang="en-US" sz="2800" b="1" dirty="0" err="1">
                <a:solidFill>
                  <a:schemeClr val="bg1"/>
                </a:solidFill>
                <a:latin typeface="Arial" pitchFamily="22" charset="0"/>
                <a:ea typeface="+mn-ea"/>
                <a:cs typeface="+mn-cs"/>
              </a:rPr>
              <a:t>томил</a:t>
            </a:r>
            <a:r>
              <a:rPr lang="en-US" sz="2800" b="1" dirty="0">
                <a:solidFill>
                  <a:schemeClr val="bg1"/>
                </a:solidFill>
                <a:latin typeface="Arial" pitchFamily="22" charset="0"/>
                <a:ea typeface="+mn-ea"/>
                <a:cs typeface="+mn-cs"/>
              </a:rPr>
              <a:t>" (15.1)</a:t>
            </a:r>
          </a:p>
        </p:txBody>
      </p:sp>
      <p:sp useBgFill="1">
        <p:nvSpPr>
          <p:cNvPr id="313353" name="TextBox 1"/>
          <p:cNvSpPr txBox="1">
            <a:spLocks noChangeArrowheads="1"/>
          </p:cNvSpPr>
          <p:nvPr/>
        </p:nvSpPr>
        <p:spPr bwMode="auto">
          <a:xfrm>
            <a:off x="-180975" y="6516688"/>
            <a:ext cx="9505950" cy="3683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МЭ 100 он гэхэд зохиогдсон чуулганы дэг жаягийн удирдамж болох Дидахегийн хэсэг</a:t>
            </a:r>
            <a:endParaRPr lang="en-US" sz="1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down)">
                                      <p:cBhvr>
                                        <p:cTn id="7" dur="500"/>
                                        <p:tgtEl>
                                          <p:spTgt spid="1136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672">
                                            <p:txEl>
                                              <p:pRg st="0" end="0"/>
                                            </p:txEl>
                                          </p:spTgt>
                                        </p:tgtEl>
                                        <p:attrNameLst>
                                          <p:attrName>style.visibility</p:attrName>
                                        </p:attrNameLst>
                                      </p:cBhvr>
                                      <p:to>
                                        <p:strVal val="visible"/>
                                      </p:to>
                                    </p:set>
                                    <p:animEffect transition="in" filter="wipe(down)">
                                      <p:cBhvr>
                                        <p:cTn id="12" dur="500"/>
                                        <p:tgtEl>
                                          <p:spTgt spid="1136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672">
                                            <p:txEl>
                                              <p:pRg st="1" end="1"/>
                                            </p:txEl>
                                          </p:spTgt>
                                        </p:tgtEl>
                                        <p:attrNameLst>
                                          <p:attrName>style.visibility</p:attrName>
                                        </p:attrNameLst>
                                      </p:cBhvr>
                                      <p:to>
                                        <p:strVal val="visible"/>
                                      </p:to>
                                    </p:set>
                                    <p:animEffect transition="in" filter="wipe(down)">
                                      <p:cBhvr>
                                        <p:cTn id="17" dur="500"/>
                                        <p:tgtEl>
                                          <p:spTgt spid="1136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3672">
                                            <p:txEl>
                                              <p:pRg st="2" end="2"/>
                                            </p:txEl>
                                          </p:spTgt>
                                        </p:tgtEl>
                                        <p:attrNameLst>
                                          <p:attrName>style.visibility</p:attrName>
                                        </p:attrNameLst>
                                      </p:cBhvr>
                                      <p:to>
                                        <p:strVal val="visible"/>
                                      </p:to>
                                    </p:set>
                                    <p:animEffect transition="in" filter="wipe(down)">
                                      <p:cBhvr>
                                        <p:cTn id="22" dur="500"/>
                                        <p:tgtEl>
                                          <p:spTgt spid="1136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3672">
                                            <p:txEl>
                                              <p:pRg st="3" end="3"/>
                                            </p:txEl>
                                          </p:spTgt>
                                        </p:tgtEl>
                                        <p:attrNameLst>
                                          <p:attrName>style.visibility</p:attrName>
                                        </p:attrNameLst>
                                      </p:cBhvr>
                                      <p:to>
                                        <p:strVal val="visible"/>
                                      </p:to>
                                    </p:set>
                                    <p:animEffect transition="in" filter="wipe(down)">
                                      <p:cBhvr>
                                        <p:cTn id="27" dur="500"/>
                                        <p:tgtEl>
                                          <p:spTgt spid="11367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3672">
                                            <p:txEl>
                                              <p:pRg st="4" end="4"/>
                                            </p:txEl>
                                          </p:spTgt>
                                        </p:tgtEl>
                                        <p:attrNameLst>
                                          <p:attrName>style.visibility</p:attrName>
                                        </p:attrNameLst>
                                      </p:cBhvr>
                                      <p:to>
                                        <p:strVal val="visible"/>
                                      </p:to>
                                    </p:set>
                                    <p:animEffect transition="in" filter="wipe(down)">
                                      <p:cBhvr>
                                        <p:cTn id="32" dur="500"/>
                                        <p:tgtEl>
                                          <p:spTgt spid="1136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63575" y="381000"/>
            <a:ext cx="8229600" cy="1371600"/>
          </a:xfrm>
        </p:spPr>
        <p:txBody>
          <a:bodyPr/>
          <a:lstStyle/>
          <a:p>
            <a:pPr eaLnBrk="1" hangingPunct="1">
              <a:defRPr/>
            </a:pPr>
            <a:r>
              <a:rPr lang="en-US" sz="4000" dirty="0" err="1" smtClean="0">
                <a:latin typeface="Arial"/>
                <a:ea typeface="ＭＳ Ｐゴシック" charset="0"/>
                <a:cs typeface="Arial"/>
              </a:rPr>
              <a:t>Гностик</a:t>
            </a:r>
            <a:r>
              <a:rPr lang="en-US" sz="4000" dirty="0" smtClean="0">
                <a:latin typeface="Arial"/>
                <a:ea typeface="ＭＳ Ｐゴシック" charset="0"/>
                <a:cs typeface="Arial"/>
              </a:rPr>
              <a:t> </a:t>
            </a:r>
            <a:r>
              <a:rPr lang="en-US" sz="4000" dirty="0" err="1" smtClean="0">
                <a:latin typeface="Arial"/>
                <a:ea typeface="ＭＳ Ｐゴシック" charset="0"/>
                <a:cs typeface="Arial"/>
              </a:rPr>
              <a:t>утга</a:t>
            </a:r>
            <a:r>
              <a:rPr lang="en-US" sz="4000" dirty="0" smtClean="0">
                <a:latin typeface="Arial"/>
                <a:ea typeface="ＭＳ Ｐゴシック" charset="0"/>
                <a:cs typeface="Arial"/>
              </a:rPr>
              <a:t> </a:t>
            </a:r>
            <a:r>
              <a:rPr lang="en-US" sz="4000" dirty="0" err="1" smtClean="0">
                <a:latin typeface="Arial"/>
                <a:ea typeface="ＭＳ Ｐゴシック" charset="0"/>
                <a:cs typeface="Arial"/>
              </a:rPr>
              <a:t>зохиол</a:t>
            </a:r>
            <a:endParaRPr lang="en-US" sz="4000" dirty="0">
              <a:latin typeface="Arial"/>
              <a:ea typeface="ＭＳ Ｐゴシック" charset="0"/>
              <a:cs typeface="Arial"/>
            </a:endParaRPr>
          </a:p>
        </p:txBody>
      </p:sp>
      <p:sp>
        <p:nvSpPr>
          <p:cNvPr id="23555" name="Rectangle 3"/>
          <p:cNvSpPr>
            <a:spLocks noGrp="1" noChangeArrowheads="1"/>
          </p:cNvSpPr>
          <p:nvPr>
            <p:ph type="body" idx="1"/>
          </p:nvPr>
        </p:nvSpPr>
        <p:spPr>
          <a:xfrm>
            <a:off x="2320925" y="1916113"/>
            <a:ext cx="6858000" cy="1295400"/>
          </a:xfrm>
        </p:spPr>
        <p:txBody>
          <a:bodyPr/>
          <a:lstStyle/>
          <a:p>
            <a:pPr eaLnBrk="1" hangingPunct="1">
              <a:defRPr/>
            </a:pPr>
            <a:r>
              <a:rPr lang="en-US" dirty="0" smtClean="0">
                <a:latin typeface="Arial"/>
                <a:ea typeface="ＭＳ Ｐゴシック" charset="0"/>
                <a:cs typeface="Arial"/>
              </a:rPr>
              <a:t>ШГ </a:t>
            </a:r>
            <a:r>
              <a:rPr lang="en-US" dirty="0" err="1" smtClean="0">
                <a:latin typeface="Arial"/>
                <a:ea typeface="ＭＳ Ｐゴシック" charset="0"/>
                <a:cs typeface="Arial"/>
              </a:rPr>
              <a:t>Апокрифа</a:t>
            </a:r>
            <a:r>
              <a:rPr lang="en-US" dirty="0" smtClean="0">
                <a:latin typeface="Arial"/>
                <a:ea typeface="ＭＳ Ｐゴシック" charset="0"/>
                <a:cs typeface="Arial"/>
              </a:rPr>
              <a:t> (МЭ </a:t>
            </a:r>
            <a:r>
              <a:rPr lang="en-US" dirty="0">
                <a:latin typeface="Arial"/>
                <a:ea typeface="ＭＳ Ｐゴシック" charset="0"/>
                <a:cs typeface="Arial"/>
              </a:rPr>
              <a:t>100-600)</a:t>
            </a:r>
          </a:p>
          <a:p>
            <a:pPr eaLnBrk="1" hangingPunct="1">
              <a:defRPr/>
            </a:pPr>
            <a:r>
              <a:rPr lang="en-US" dirty="0" err="1" smtClean="0">
                <a:latin typeface="Arial"/>
                <a:ea typeface="ＭＳ Ｐゴシック" charset="0"/>
                <a:cs typeface="Arial"/>
              </a:rPr>
              <a:t>Томасын</a:t>
            </a:r>
            <a:r>
              <a:rPr lang="en-US" dirty="0" smtClean="0">
                <a:latin typeface="Arial"/>
                <a:ea typeface="ＭＳ Ｐゴシック" charset="0"/>
                <a:cs typeface="Arial"/>
              </a:rPr>
              <a:t> </a:t>
            </a:r>
            <a:r>
              <a:rPr lang="en-US" dirty="0" err="1" smtClean="0">
                <a:latin typeface="Arial"/>
                <a:ea typeface="ＭＳ Ｐゴシック" charset="0"/>
                <a:cs typeface="Arial"/>
              </a:rPr>
              <a:t>сайнмэдээ</a:t>
            </a:r>
            <a:endParaRPr lang="en-US" dirty="0">
              <a:latin typeface="Arial"/>
              <a:ea typeface="ＭＳ Ｐゴシック" charset="0"/>
              <a:cs typeface="Arial"/>
            </a:endParaRPr>
          </a:p>
        </p:txBody>
      </p:sp>
      <p:sp>
        <p:nvSpPr>
          <p:cNvPr id="315395" name="Text Box 4"/>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t>
            </a:r>
            <a:endParaRPr lang="en-US" sz="2000" b="1"/>
          </a:p>
        </p:txBody>
      </p:sp>
      <p:pic>
        <p:nvPicPr>
          <p:cNvPr id="23560" name="Picture 8" descr="Feng Sh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71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rot="-1669184">
            <a:off x="739775" y="446088"/>
            <a:ext cx="61087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700" b="1">
                <a:solidFill>
                  <a:srgbClr val="FF0000"/>
                </a:solidFill>
                <a:cs typeface="Arial" charset="0"/>
              </a:rPr>
              <a:t>Хүлээн авахгүй</a:t>
            </a:r>
          </a:p>
        </p:txBody>
      </p:sp>
      <p:sp>
        <p:nvSpPr>
          <p:cNvPr id="315398" name="TextBox 1"/>
          <p:cNvSpPr txBox="1">
            <a:spLocks noChangeArrowheads="1"/>
          </p:cNvSpPr>
          <p:nvPr/>
        </p:nvSpPr>
        <p:spPr bwMode="auto">
          <a:xfrm>
            <a:off x="0" y="333375"/>
            <a:ext cx="2232025" cy="1476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020104"/>
                </a:solidFill>
              </a:rPr>
              <a:t>Фенг Шю Английн шүүхийн шийдвэрийг цуцлуулж чадсангүй</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1000" fill="hold"/>
                                        <p:tgtEl>
                                          <p:spTgt spid="23560"/>
                                        </p:tgtEl>
                                        <p:attrNameLst>
                                          <p:attrName>ppt_w</p:attrName>
                                        </p:attrNameLst>
                                      </p:cBhvr>
                                      <p:tavLst>
                                        <p:tav tm="0">
                                          <p:val>
                                            <p:fltVal val="0"/>
                                          </p:val>
                                        </p:tav>
                                        <p:tav tm="100000">
                                          <p:val>
                                            <p:strVal val="#ppt_w"/>
                                          </p:val>
                                        </p:tav>
                                      </p:tavLst>
                                    </p:anim>
                                    <p:anim calcmode="lin" valueType="num">
                                      <p:cBhvr>
                                        <p:cTn id="8" dur="1000" fill="hold"/>
                                        <p:tgtEl>
                                          <p:spTgt spid="23560"/>
                                        </p:tgtEl>
                                        <p:attrNameLst>
                                          <p:attrName>ppt_h</p:attrName>
                                        </p:attrNameLst>
                                      </p:cBhvr>
                                      <p:tavLst>
                                        <p:tav tm="0">
                                          <p:val>
                                            <p:fltVal val="0"/>
                                          </p:val>
                                        </p:tav>
                                        <p:tav tm="100000">
                                          <p:val>
                                            <p:strVal val="#ppt_h"/>
                                          </p:val>
                                        </p:tav>
                                      </p:tavLst>
                                    </p:anim>
                                    <p:anim calcmode="lin" valueType="num">
                                      <p:cBhvr>
                                        <p:cTn id="9"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anim calcmode="lin" valueType="num">
                                      <p:cBhvr>
                                        <p:cTn id="16" dur="500" fill="hold"/>
                                        <p:tgtEl>
                                          <p:spTgt spid="23558"/>
                                        </p:tgtEl>
                                        <p:attrNameLst>
                                          <p:attrName>style.rotation</p:attrName>
                                        </p:attrNameLst>
                                      </p:cBhvr>
                                      <p:tavLst>
                                        <p:tav tm="0">
                                          <p:val>
                                            <p:fltVal val="720"/>
                                          </p:val>
                                        </p:tav>
                                        <p:tav tm="100000">
                                          <p:val>
                                            <p:fltVal val="0"/>
                                          </p:val>
                                        </p:tav>
                                      </p:tavLst>
                                    </p:anim>
                                    <p:anim calcmode="lin" valueType="num">
                                      <p:cBhvr>
                                        <p:cTn id="17" dur="500" fill="hold"/>
                                        <p:tgtEl>
                                          <p:spTgt spid="23558"/>
                                        </p:tgtEl>
                                        <p:attrNameLst>
                                          <p:attrName>ppt_h</p:attrName>
                                        </p:attrNameLst>
                                      </p:cBhvr>
                                      <p:tavLst>
                                        <p:tav tm="0">
                                          <p:val>
                                            <p:fltVal val="0"/>
                                          </p:val>
                                        </p:tav>
                                        <p:tav tm="100000">
                                          <p:val>
                                            <p:strVal val="#ppt_h"/>
                                          </p:val>
                                        </p:tav>
                                      </p:tavLst>
                                    </p:anim>
                                    <p:anim calcmode="lin" valueType="num">
                                      <p:cBhvr>
                                        <p:cTn id="18" dur="500" fill="hold"/>
                                        <p:tgtEl>
                                          <p:spTgt spid="235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3058" name="Rectangle 3"/>
          <p:cNvSpPr>
            <a:spLocks noChangeArrowheads="1"/>
          </p:cNvSpPr>
          <p:nvPr/>
        </p:nvSpPr>
        <p:spPr bwMode="auto">
          <a:xfrm>
            <a:off x="0" y="-90488"/>
            <a:ext cx="9144000" cy="1181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Бичигдсэн үеийн огноо ба бүтээлийг </a:t>
            </a:r>
            <a:r>
              <a:rPr lang="en-US" altLang="zh-CN" b="1" i="1">
                <a:cs typeface="Arial" charset="0"/>
              </a:rPr>
              <a:t>налуугаар </a:t>
            </a:r>
            <a:r>
              <a:rPr lang="en-US" altLang="zh-CN" b="1">
                <a:cs typeface="Arial" charset="0"/>
              </a:rPr>
              <a:t>харуулсан</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400	300	200	100	</a:t>
            </a:r>
            <a:r>
              <a:rPr lang="en-US" altLang="zh-CN" sz="1400" b="1" u="sng">
                <a:cs typeface="Arial" charset="0"/>
              </a:rPr>
              <a:t>МЭӨ/МЭ </a:t>
            </a:r>
            <a:r>
              <a:rPr lang="en-US" altLang="zh-CN" b="1" u="sng">
                <a:cs typeface="Arial" charset="0"/>
              </a:rPr>
              <a:t>	100	200	300		400		500	   600      700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ГРЕК</a:t>
            </a:r>
            <a:r>
              <a:rPr lang="en-US" altLang="zh-CN" b="1">
                <a:cs typeface="Arial" charset="0"/>
              </a:rPr>
              <a:t>   </a:t>
            </a:r>
            <a:r>
              <a:rPr lang="en-US" altLang="zh-CN" b="1" i="1">
                <a:cs typeface="Arial" charset="0"/>
              </a:rPr>
              <a:t>LXX</a:t>
            </a:r>
            <a:r>
              <a:rPr lang="en-US" altLang="zh-CN" b="1">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a:t>
            </a:r>
            <a:r>
              <a:rPr lang="en-US" altLang="zh-CN" sz="1200" b="1">
                <a:cs typeface="Arial" charset="0"/>
              </a:rPr>
              <a:t>(Грек ХГ)	</a:t>
            </a:r>
            <a:r>
              <a:rPr lang="en-US" altLang="zh-CN" b="1">
                <a:cs typeface="Arial" charset="0"/>
              </a:rPr>
              <a:t>	</a:t>
            </a:r>
            <a:r>
              <a:rPr lang="en-US" altLang="zh-CN" sz="1200" b="1">
                <a:cs typeface="Arial" charset="0"/>
              </a:rPr>
              <a:t>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Полибюс</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Диодорус</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Страбо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Плутарх</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Херметика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Фило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ЕВРЕЙН</a:t>
            </a:r>
            <a:r>
              <a:rPr lang="en-US" altLang="zh-CN" b="1">
                <a:cs typeface="Arial" charset="0"/>
              </a:rPr>
              <a:t>				</a:t>
            </a:r>
            <a:r>
              <a:rPr lang="en-US" altLang="zh-CN" sz="2400" b="1" baseline="30000">
                <a:cs typeface="Arial" charset="0"/>
              </a:rPr>
              <a:t>(Еврей/Грек)</a:t>
            </a:r>
            <a:r>
              <a:rPr lang="en-US" altLang="zh-CN" b="1">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cs typeface="Arial" charset="0"/>
              </a:rPr>
              <a:t>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i="1">
                <a:cs typeface="Arial" charset="0"/>
              </a:rPr>
              <a:t>ХГ</a:t>
            </a:r>
            <a:r>
              <a:rPr lang="en-US" altLang="zh-CN" b="1">
                <a:cs typeface="Arial" charset="0"/>
              </a:rPr>
              <a:t>				</a:t>
            </a:r>
            <a:r>
              <a:rPr lang="en-US" altLang="zh-CN" sz="1400" b="1">
                <a:cs typeface="Arial" charset="0"/>
              </a:rPr>
              <a:t>Жамниа</a:t>
            </a:r>
            <a:r>
              <a:rPr lang="en-US" altLang="zh-CN" b="1">
                <a:cs typeface="Arial" charset="0"/>
              </a:rPr>
              <a:t> ”</a:t>
            </a:r>
            <a:r>
              <a:rPr lang="en-US" altLang="zh-CN" sz="1400" b="1">
                <a:cs typeface="Arial" charset="0"/>
              </a:rPr>
              <a:t>Зөвлөл"</a:t>
            </a:r>
            <a:r>
              <a:rPr lang="en-US" altLang="zh-CN" b="1">
                <a:cs typeface="Arial" charset="0"/>
              </a:rPr>
              <a:t> 				  	         </a:t>
            </a:r>
            <a:r>
              <a:rPr lang="en-US" altLang="zh-CN" b="1" i="1">
                <a:cs typeface="Arial" charset="0"/>
              </a:rPr>
              <a:t>MT</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cs typeface="Arial" charset="0"/>
              </a:rPr>
              <a:t>(гүйцсэн)</a:t>
            </a:r>
            <a:r>
              <a:rPr lang="en-US" altLang="zh-CN" b="1">
                <a:cs typeface="Arial" charset="0"/>
              </a:rPr>
              <a:t>	  				</a:t>
            </a:r>
            <a:r>
              <a:rPr lang="en-US" altLang="zh-CN" sz="1400" b="1">
                <a:cs typeface="Arial" charset="0"/>
              </a:rPr>
              <a:t>								 600-1000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------ХГ Апогрифа-----</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Дууриамал бичээсүүд ---(зарим нь 7-р зуун хүртэл байв)</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Сөнөсөн Тэнгисийн Бичээсүүд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Раббигийн Утга зохиол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 Mидраш (аман зохиолын уламжлал)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a:t>
            </a:r>
            <a:r>
              <a:rPr lang="en-US" altLang="zh-CN" sz="1400" b="1" i="1">
                <a:cs typeface="Arial" charset="0"/>
              </a:rPr>
              <a:t>Талмуд</a:t>
            </a:r>
            <a:r>
              <a:rPr lang="en-US" altLang="zh-CN" sz="1400" b="1">
                <a:cs typeface="Arial" charset="0"/>
              </a:rPr>
              <a:t>  = </a:t>
            </a:r>
            <a:r>
              <a:rPr lang="en-US" altLang="zh-CN" sz="1400" b="1" i="1">
                <a:cs typeface="Arial" charset="0"/>
              </a:rPr>
              <a:t>Мишна</a:t>
            </a:r>
            <a:r>
              <a:rPr lang="en-US" altLang="zh-CN" sz="1400" b="1">
                <a:cs typeface="Arial" charset="0"/>
              </a:rPr>
              <a:t> 200 + </a:t>
            </a:r>
            <a:r>
              <a:rPr lang="en-US" altLang="zh-CN" sz="1400" b="1" i="1">
                <a:cs typeface="Arial" charset="0"/>
              </a:rPr>
              <a:t>Гемара</a:t>
            </a:r>
            <a:r>
              <a:rPr lang="en-US" altLang="zh-CN" sz="1400" b="1">
                <a:cs typeface="Arial" charset="0"/>
              </a:rPr>
              <a:t> 500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 Toсефта ---</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Иосефус</a:t>
            </a:r>
            <a:r>
              <a:rPr lang="en-US" altLang="zh-CN" sz="1200" b="1">
                <a:cs typeface="Arial" charset="0"/>
              </a:rPr>
              <a:t> 77-94</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РОМЫН</a:t>
            </a:r>
            <a:r>
              <a:rPr lang="en-US" altLang="zh-CN" sz="1200" b="1">
                <a:cs typeface="Arial" charset="0"/>
              </a:rPr>
              <a:t>		         		 (Ромын еврей бичигч)</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Цицеро</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Ливай</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Плини</a:t>
            </a:r>
            <a:r>
              <a:rPr lang="en-US" altLang="zh-CN" sz="1200" b="1">
                <a:cs typeface="Arial" charset="0"/>
              </a:rPr>
              <a:t> 113</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Таситус</a:t>
            </a:r>
            <a:r>
              <a:rPr lang="en-US" altLang="zh-CN" sz="1200" b="1">
                <a:cs typeface="Arial" charset="0"/>
              </a:rPr>
              <a:t> 115</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ХРИСТЭЧ</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a:t>
            </a:r>
            <a:r>
              <a:rPr lang="en-US" altLang="zh-CN" b="1" i="1">
                <a:cs typeface="Arial" charset="0"/>
              </a:rPr>
              <a:t>Шинэ Гэрээ</a:t>
            </a:r>
            <a:r>
              <a:rPr lang="en-US" altLang="zh-CN" b="1">
                <a:cs typeface="Arial" charset="0"/>
              </a:rPr>
              <a:t>  </a:t>
            </a:r>
            <a:r>
              <a:rPr lang="en-US" altLang="zh-CN" sz="1200" b="1">
                <a:cs typeface="Arial" charset="0"/>
              </a:rPr>
              <a:t>40о-95</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Элч Эцгүүд</a:t>
            </a:r>
            <a:r>
              <a:rPr lang="en-US" altLang="zh-CN" sz="1200" b="1">
                <a:cs typeface="Arial" charset="0"/>
              </a:rPr>
              <a:t> 95-150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Хамгийн чухал:</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b="1" i="1">
                <a:cs typeface="Arial" charset="0"/>
              </a:rPr>
              <a:t>Дидахэ</a:t>
            </a:r>
            <a:r>
              <a:rPr lang="en-US" altLang="zh-CN" sz="1200" b="1">
                <a:cs typeface="Arial" charset="0"/>
              </a:rPr>
              <a:t> 95-120</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b="1" i="1">
                <a:cs typeface="Arial" charset="0"/>
              </a:rPr>
              <a:t>Барнабын Захидал</a:t>
            </a:r>
            <a:r>
              <a:rPr lang="en-US" altLang="zh-CN" sz="1200" b="1">
                <a:cs typeface="Arial" charset="0"/>
              </a:rPr>
              <a:t> 70-132</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ШГ Апогрифа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a:t>
            </a:r>
            <a:r>
              <a:rPr lang="en-US" altLang="zh-CN" sz="1400" b="1" i="1">
                <a:cs typeface="Arial" charset="0"/>
              </a:rPr>
              <a:t>Наг Хаммади Кодикс</a:t>
            </a:r>
            <a:r>
              <a:rPr lang="en-US" altLang="zh-CN" sz="1400" b="1">
                <a:cs typeface="Arial" charset="0"/>
              </a:rPr>
              <a:t> (Гностик)</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cs typeface="Arial" charset="0"/>
              </a:rPr>
              <a:t>														</a:t>
            </a:r>
            <a:r>
              <a:rPr lang="en-US" altLang="zh-CN" b="1">
                <a:cs typeface="Arial" charset="0"/>
              </a:rPr>
              <a:t>	• </a:t>
            </a:r>
            <a:r>
              <a:rPr lang="en-US" altLang="zh-CN" sz="1400" b="1" i="1">
                <a:cs typeface="Arial" charset="0"/>
              </a:rPr>
              <a:t>Томсын Сайнмэдээ</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cs typeface="Arial" charset="0"/>
              </a:rPr>
              <a:t>БУСАД</a:t>
            </a:r>
            <a:endParaRPr lang="en-US" altLang="zh-CN" b="1">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cs typeface="Arial" charset="0"/>
              </a:rPr>
              <a:t>						-------------------------------	 Сонгох Папири --------------------------------------------</a:t>
            </a:r>
          </a:p>
        </p:txBody>
      </p:sp>
      <p:sp>
        <p:nvSpPr>
          <p:cNvPr id="173059"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cs typeface="Arial" charset="0"/>
              </a:rPr>
              <a:t>158</a:t>
            </a:r>
          </a:p>
        </p:txBody>
      </p:sp>
      <p:pic>
        <p:nvPicPr>
          <p:cNvPr id="173060" name="Picture 4" descr="Scroll"/>
          <p:cNvPicPr>
            <a:picLocks noChangeAspect="1" noChangeArrowheads="1"/>
          </p:cNvPicPr>
          <p:nvPr/>
        </p:nvPicPr>
        <p:blipFill>
          <a:blip r:embed="rId4">
            <a:extLst>
              <a:ext uri="{28A0092B-C50C-407E-A947-70E740481C1C}">
                <a14:useLocalDpi xmlns:a14="http://schemas.microsoft.com/office/drawing/2010/main" val="0"/>
              </a:ext>
            </a:extLst>
          </a:blip>
          <a:srcRect t="8615" b="10841"/>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dirty="0" err="1" smtClean="0">
                <a:solidFill>
                  <a:schemeClr val="tx1"/>
                </a:solidFill>
                <a:effectLst/>
                <a:latin typeface="Arial" charset="0"/>
                <a:ea typeface="Arial" charset="0"/>
                <a:cs typeface="Arial" charset="0"/>
              </a:rPr>
              <a:t>Утга</a:t>
            </a:r>
            <a:r>
              <a:rPr lang="en-US" altLang="zh-CN" sz="2800" b="1" dirty="0" smtClean="0">
                <a:solidFill>
                  <a:schemeClr val="tx1"/>
                </a:solidFill>
                <a:effectLst/>
                <a:latin typeface="Arial" charset="0"/>
                <a:ea typeface="Arial" charset="0"/>
                <a:cs typeface="Arial" charset="0"/>
              </a:rPr>
              <a:t> </a:t>
            </a:r>
            <a:r>
              <a:rPr lang="en-US" altLang="zh-CN" sz="2800" b="1" dirty="0" err="1" smtClean="0">
                <a:solidFill>
                  <a:schemeClr val="tx1"/>
                </a:solidFill>
                <a:effectLst/>
                <a:latin typeface="Arial" charset="0"/>
                <a:ea typeface="Arial" charset="0"/>
                <a:cs typeface="Arial" charset="0"/>
              </a:rPr>
              <a:t>зохиолын</a:t>
            </a:r>
            <a:r>
              <a:rPr lang="en-US" altLang="zh-CN" sz="2800" b="1" dirty="0" smtClean="0">
                <a:solidFill>
                  <a:schemeClr val="tx1"/>
                </a:solidFill>
                <a:effectLst/>
                <a:latin typeface="Arial" charset="0"/>
                <a:ea typeface="Arial" charset="0"/>
                <a:cs typeface="Arial" charset="0"/>
              </a:rPr>
              <a:t> </a:t>
            </a:r>
            <a:r>
              <a:rPr lang="en-US" altLang="zh-CN" sz="2800" b="1" dirty="0" err="1" smtClean="0">
                <a:solidFill>
                  <a:schemeClr val="tx1"/>
                </a:solidFill>
                <a:effectLst/>
                <a:latin typeface="Arial" charset="0"/>
                <a:ea typeface="Arial" charset="0"/>
                <a:cs typeface="Arial" charset="0"/>
              </a:rPr>
              <a:t>цаг</a:t>
            </a:r>
            <a:r>
              <a:rPr lang="en-US" altLang="zh-CN" sz="2800" b="1" dirty="0" smtClean="0">
                <a:solidFill>
                  <a:schemeClr val="tx1"/>
                </a:solidFill>
                <a:effectLst/>
                <a:latin typeface="Arial" charset="0"/>
                <a:ea typeface="Arial" charset="0"/>
                <a:cs typeface="Arial" charset="0"/>
              </a:rPr>
              <a:t> </a:t>
            </a:r>
            <a:r>
              <a:rPr lang="en-US" altLang="zh-CN" sz="2800" b="1" dirty="0" err="1" smtClean="0">
                <a:solidFill>
                  <a:schemeClr val="tx1"/>
                </a:solidFill>
                <a:effectLst/>
                <a:latin typeface="Arial" charset="0"/>
                <a:ea typeface="Arial" charset="0"/>
                <a:cs typeface="Arial" charset="0"/>
              </a:rPr>
              <a:t>тооны</a:t>
            </a:r>
            <a:r>
              <a:rPr lang="en-US" altLang="zh-CN" sz="2800" b="1" dirty="0" smtClean="0">
                <a:solidFill>
                  <a:schemeClr val="tx1"/>
                </a:solidFill>
                <a:effectLst/>
                <a:latin typeface="Arial" charset="0"/>
                <a:ea typeface="Arial" charset="0"/>
                <a:cs typeface="Arial" charset="0"/>
              </a:rPr>
              <a:t> </a:t>
            </a:r>
            <a:r>
              <a:rPr lang="en-US" altLang="zh-CN" sz="2800" b="1" dirty="0" err="1" smtClean="0">
                <a:solidFill>
                  <a:schemeClr val="tx1"/>
                </a:solidFill>
                <a:effectLst/>
                <a:latin typeface="Arial" charset="0"/>
                <a:ea typeface="Arial" charset="0"/>
                <a:cs typeface="Arial" charset="0"/>
              </a:rPr>
              <a:t>бүдүүвч</a:t>
            </a:r>
            <a:endParaRPr lang="en-US" b="1" dirty="0">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7696200" cy="941388"/>
          </a:xfrm>
        </p:spPr>
        <p:txBody>
          <a:bodyPr/>
          <a:lstStyle/>
          <a:p>
            <a:pPr algn="l" eaLnBrk="1" hangingPunct="1">
              <a:defRPr/>
            </a:pPr>
            <a:r>
              <a:rPr lang="en-US" sz="4000" dirty="0" smtClean="0">
                <a:latin typeface="Arial" charset="0"/>
                <a:ea typeface="ＭＳ Ｐゴシック" charset="0"/>
                <a:cs typeface="ＭＳ Ｐゴシック" charset="0"/>
              </a:rPr>
              <a:t>ШГ </a:t>
            </a:r>
            <a:r>
              <a:rPr lang="en-US" sz="4000" dirty="0" err="1" smtClean="0">
                <a:latin typeface="Arial" charset="0"/>
                <a:ea typeface="ＭＳ Ｐゴシック" charset="0"/>
                <a:cs typeface="ＭＳ Ｐゴシック" charset="0"/>
              </a:rPr>
              <a:t>Апокрифа</a:t>
            </a:r>
            <a:r>
              <a:rPr lang="en-US" sz="4000" dirty="0" smtClean="0">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18 </a:t>
            </a:r>
            <a:r>
              <a:rPr lang="en-US" sz="4000" dirty="0" err="1" smtClean="0">
                <a:latin typeface="Arial" charset="0"/>
                <a:ea typeface="ＭＳ Ｐゴシック" charset="0"/>
                <a:cs typeface="ＭＳ Ｐゴシック" charset="0"/>
              </a:rPr>
              <a:t>Сайнмэдээ</a:t>
            </a:r>
            <a:endParaRPr lang="en-US" sz="4000" dirty="0">
              <a:latin typeface="Arial" charset="0"/>
              <a:ea typeface="ＭＳ Ｐゴシック" charset="0"/>
              <a:cs typeface="ＭＳ Ｐゴシック" charset="0"/>
            </a:endParaRPr>
          </a:p>
        </p:txBody>
      </p:sp>
      <p:pic>
        <p:nvPicPr>
          <p:cNvPr id="317442"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sz="2400" b="1" u="sng" dirty="0">
                <a:effectLst>
                  <a:outerShdw blurRad="38100" dist="38100" dir="2700000" algn="tl">
                    <a:srgbClr val="000080"/>
                  </a:outerShdw>
                </a:effectLst>
              </a:rPr>
              <a:t>САЙНМЭДЭЭНҮҮД</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80"/>
                  </a:outerShdw>
                </a:effectLst>
              </a:rPr>
              <a:t>Нялхасын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Араб</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Сайнмэдээ</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80"/>
                  </a:outerShdw>
                </a:effectLst>
              </a:rPr>
              <a:t>Нялхасын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Армениан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Сайнмэдээ</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80"/>
                  </a:outerShdw>
                </a:effectLst>
              </a:rPr>
              <a:t>Онгон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бүсгүйн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Өргөгдөлт</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80"/>
                  </a:outerShdw>
                </a:effectLst>
              </a:rPr>
              <a:t>Бартоломайнхаар</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Христийн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Амилалт</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80"/>
                  </a:outerShdw>
                </a:effectLst>
              </a:rPr>
              <a:t>Мужаан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Иосефийн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түүх</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80"/>
                  </a:outerShdw>
                </a:effectLst>
              </a:rPr>
              <a:t>Иаковын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Протоевангелиум</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Нялхас</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сайнмэдээ</a:t>
            </a:r>
            <a:r>
              <a:rPr lang="en-US" sz="2400" b="1" dirty="0">
                <a:effectLst>
                  <a:outerShdw blurRad="38100" dist="38100" dir="2700000" algn="tl">
                    <a:srgbClr val="000080"/>
                  </a:outerShdw>
                </a:effectLst>
              </a:rPr>
              <a:t>)</a:t>
            </a:r>
          </a:p>
        </p:txBody>
      </p:sp>
      <p:sp>
        <p:nvSpPr>
          <p:cNvPr id="57242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ШГ </a:t>
            </a:r>
            <a:r>
              <a:rPr lang="en-US" sz="4000" dirty="0" err="1">
                <a:latin typeface="Arial" charset="0"/>
                <a:ea typeface="ＭＳ Ｐゴシック" charset="0"/>
                <a:cs typeface="ＭＳ Ｐゴシック" charset="0"/>
              </a:rPr>
              <a:t>Апокрифа</a:t>
            </a:r>
            <a:r>
              <a:rPr lang="en-US" sz="4000" dirty="0">
                <a:latin typeface="Arial" charset="0"/>
                <a:ea typeface="ＭＳ Ｐゴシック" charset="0"/>
                <a:cs typeface="ＭＳ Ｐゴシック" charset="0"/>
              </a:rPr>
              <a:t>: 18 </a:t>
            </a:r>
            <a:r>
              <a:rPr lang="en-US" sz="4000" dirty="0" err="1">
                <a:latin typeface="Arial" charset="0"/>
                <a:ea typeface="ＭＳ Ｐゴシック" charset="0"/>
                <a:cs typeface="ＭＳ Ｐゴシック" charset="0"/>
              </a:rPr>
              <a:t>Сайнмэдээ</a:t>
            </a:r>
            <a:endParaRPr lang="en-US" sz="4000" dirty="0">
              <a:latin typeface="Arial" charset="0"/>
              <a:ea typeface="ＭＳ Ｐゴシック" charset="0"/>
              <a:cs typeface="ＭＳ Ｐゴシック" charset="0"/>
            </a:endParaRPr>
          </a:p>
        </p:txBody>
      </p:sp>
      <p:pic>
        <p:nvPicPr>
          <p:cNvPr id="319490"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40"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en-US" sz="2400" b="1" u="sng" dirty="0" err="1">
                <a:effectLst>
                  <a:outerShdw blurRad="38100" dist="38100" dir="2700000" algn="tl">
                    <a:srgbClr val="000080"/>
                  </a:outerShdw>
                </a:effectLst>
              </a:rPr>
              <a:t>Сайнмэдээнүүд</a:t>
            </a:r>
            <a:r>
              <a:rPr lang="en-US" sz="2400" b="1" u="sng" dirty="0">
                <a:effectLst>
                  <a:outerShdw blurRad="38100" dist="38100" dir="2700000" algn="tl">
                    <a:srgbClr val="000080"/>
                  </a:outerShdw>
                </a:effectLst>
              </a:rPr>
              <a:t>:</a:t>
            </a:r>
          </a:p>
          <a:p>
            <a:pPr marL="342900" indent="-342900" eaLnBrk="1" hangingPunct="1">
              <a:spcBef>
                <a:spcPct val="20000"/>
              </a:spcBef>
              <a:buClr>
                <a:schemeClr val="hlink"/>
              </a:buClr>
              <a:buSzPct val="90000"/>
              <a:buFont typeface="Wingdings" charset="0"/>
              <a:buNone/>
              <a:tabLst>
                <a:tab pos="6230938" algn="r"/>
              </a:tabLst>
              <a:defRPr/>
            </a:pPr>
            <a:endParaRPr lang="en-US" sz="1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Бартоломай</a:t>
            </a:r>
            <a:r>
              <a:rPr lang="en-US" sz="2400" b="1" dirty="0">
                <a:effectLst>
                  <a:outerShdw blurRad="38100" dist="38100" dir="2700000" algn="tl">
                    <a:srgbClr val="000080"/>
                  </a:outerShdw>
                </a:effectLst>
              </a:rPr>
              <a:t>                 • </a:t>
            </a:r>
            <a:r>
              <a:rPr lang="en-US" sz="2400" b="1" dirty="0" err="1">
                <a:effectLst>
                  <a:outerShdw blurRad="38100" dist="38100" dir="2700000" algn="tl">
                    <a:srgbClr val="000080"/>
                  </a:outerShdw>
                </a:effectLst>
              </a:rPr>
              <a:t>Маригийн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төрөлт</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Басилидэс</a:t>
            </a:r>
            <a:r>
              <a:rPr lang="en-US" sz="2400" b="1" dirty="0">
                <a:effectLst>
                  <a:outerShdw blurRad="38100" dist="38100" dir="2700000" algn="tl">
                    <a:srgbClr val="000080"/>
                  </a:outerShdw>
                </a:effectLst>
              </a:rPr>
              <a:t>                      • </a:t>
            </a:r>
            <a:r>
              <a:rPr lang="en-US" sz="2400" b="1" dirty="0" err="1">
                <a:effectLst>
                  <a:outerShdw blurRad="38100" dist="38100" dir="2700000" algn="tl">
                    <a:srgbClr val="000080"/>
                  </a:outerShdw>
                </a:effectLst>
              </a:rPr>
              <a:t>Псюдо-Maтай</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Церинтусын</a:t>
            </a:r>
            <a:r>
              <a:rPr lang="en-US" sz="2400" b="1" dirty="0">
                <a:effectLst>
                  <a:outerShdw blurRad="38100" dist="38100" dir="2700000" algn="tl">
                    <a:srgbClr val="000080"/>
                  </a:outerShdw>
                </a:effectLst>
              </a:rPr>
              <a:t>                             • </a:t>
            </a:r>
            <a:r>
              <a:rPr lang="en-US" sz="2400" b="1" dirty="0" err="1">
                <a:effectLst>
                  <a:outerShdw blurRad="38100" dist="38100" dir="2700000" algn="tl">
                    <a:srgbClr val="000080"/>
                  </a:outerShdw>
                </a:effectLst>
              </a:rPr>
              <a:t>Еврейчүүд</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Ебиончуудын</a:t>
            </a:r>
            <a:r>
              <a:rPr lang="en-US" sz="2400" b="1" dirty="0">
                <a:effectLst>
                  <a:outerShdw blurRad="38100" dist="38100" dir="2700000" algn="tl">
                    <a:srgbClr val="000080"/>
                  </a:outerShdw>
                </a:effectLst>
              </a:rPr>
              <a:t>	 • </a:t>
            </a:r>
            <a:r>
              <a:rPr lang="en-US" sz="2400" b="1" dirty="0" err="1">
                <a:effectLst>
                  <a:outerShdw blurRad="38100" dist="38100" dir="2700000" algn="tl">
                    <a:srgbClr val="000080"/>
                  </a:outerShdw>
                </a:effectLst>
              </a:rPr>
              <a:t>Филипийн</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Мари</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Магдалейн</a:t>
            </a:r>
            <a:r>
              <a:rPr lang="en-US" sz="2400" b="1" dirty="0">
                <a:effectLst>
                  <a:outerShdw blurRad="38100" dist="38100" dir="2700000" algn="tl">
                    <a:srgbClr val="000080"/>
                  </a:outerShdw>
                </a:effectLst>
              </a:rPr>
              <a:t>	 • </a:t>
            </a:r>
            <a:r>
              <a:rPr lang="en-US" sz="2400" b="1" dirty="0" err="1">
                <a:effectLst>
                  <a:outerShdw blurRad="38100" dist="38100" dir="2700000" algn="tl">
                    <a:srgbClr val="000080"/>
                  </a:outerShdw>
                </a:effectLst>
              </a:rPr>
              <a:t>Томасын</a:t>
            </a:r>
            <a:endParaRPr lang="en-US" sz="2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Марсионы</a:t>
            </a:r>
            <a:r>
              <a:rPr lang="en-US" sz="2400" b="1" dirty="0">
                <a:effectLst>
                  <a:outerShdw blurRad="38100" dist="38100" dir="2700000" algn="tl">
                    <a:srgbClr val="000080"/>
                  </a:outerShdw>
                </a:effectLst>
              </a:rPr>
              <a:t>	• </a:t>
            </a:r>
            <a:r>
              <a:rPr lang="en-US" sz="2400" b="1" dirty="0" err="1">
                <a:effectLst>
                  <a:outerShdw blurRad="38100" dist="38100" dir="2700000" algn="tl">
                    <a:srgbClr val="000080"/>
                  </a:outerShdw>
                </a:effectLst>
              </a:rPr>
              <a:t>Томасын</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нялх</a:t>
            </a: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сайнмэдээ</a:t>
            </a:r>
            <a:endParaRPr lang="en-US" sz="2400" b="1" dirty="0">
              <a:effectLst>
                <a:outerShdw blurRad="38100" dist="38100" dir="2700000" algn="tl">
                  <a:srgbClr val="000080"/>
                </a:outerShdw>
              </a:effectLst>
            </a:endParaRPr>
          </a:p>
        </p:txBody>
      </p:sp>
      <p:sp>
        <p:nvSpPr>
          <p:cNvPr id="57754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ШГ </a:t>
            </a:r>
            <a:r>
              <a:rPr lang="en-US" sz="4000" dirty="0" err="1">
                <a:latin typeface="Arial" charset="0"/>
                <a:ea typeface="ＭＳ Ｐゴシック" charset="0"/>
                <a:cs typeface="ＭＳ Ｐゴシック" charset="0"/>
              </a:rPr>
              <a:t>Апокрифа</a:t>
            </a:r>
            <a:r>
              <a:rPr lang="en-US" sz="4000" dirty="0">
                <a:latin typeface="Arial" charset="0"/>
                <a:ea typeface="ＭＳ Ｐゴシック" charset="0"/>
                <a:cs typeface="ＭＳ Ｐゴシック" charset="0"/>
              </a:rPr>
              <a:t>: </a:t>
            </a:r>
            <a:r>
              <a:rPr lang="en-US" sz="4000" dirty="0" smtClean="0">
                <a:latin typeface="Arial" charset="0"/>
                <a:ea typeface="ＭＳ Ｐゴシック" charset="0"/>
                <a:cs typeface="ＭＳ Ｐゴシック" charset="0"/>
              </a:rPr>
              <a:t>21 “</a:t>
            </a:r>
            <a:r>
              <a:rPr lang="en-US" sz="4000" dirty="0" err="1" smtClean="0">
                <a:latin typeface="Arial" charset="0"/>
                <a:ea typeface="ＭＳ Ｐゴシック" charset="0"/>
                <a:cs typeface="ＭＳ Ｐゴシック" charset="0"/>
              </a:rPr>
              <a:t>Үйлс</a:t>
            </a:r>
            <a:r>
              <a:rPr lang="en-US" sz="4000" dirty="0" smtClean="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321538"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Абдиасын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Апостолик</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Түүх</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Андрейн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Түүхийн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Хэсэг</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Иаковын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Өгсөлт</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Матайн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Амиа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өргөлт</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Паулын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Зовлон</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Петр</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Паулын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Зовлон</a:t>
            </a:r>
            <a:endParaRPr lang="en-US" sz="2400" b="1" dirty="0">
              <a:effectLst>
                <a:outerShdw blurRad="38100" dist="38100" dir="2700000" algn="tl">
                  <a:srgbClr val="000000"/>
                </a:outerShdw>
              </a:effectLst>
            </a:endParaRPr>
          </a:p>
        </p:txBody>
      </p:sp>
      <p:sp>
        <p:nvSpPr>
          <p:cNvPr id="528389"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ШГ </a:t>
            </a:r>
            <a:r>
              <a:rPr lang="en-US" sz="4000" dirty="0" err="1">
                <a:latin typeface="Arial" charset="0"/>
                <a:ea typeface="ＭＳ Ｐゴシック" charset="0"/>
                <a:cs typeface="ＭＳ Ｐゴシック" charset="0"/>
              </a:rPr>
              <a:t>Апокрифа</a:t>
            </a:r>
            <a:r>
              <a:rPr lang="en-US" sz="4000" dirty="0">
                <a:latin typeface="Arial" charset="0"/>
                <a:ea typeface="ＭＳ Ｐゴシック" charset="0"/>
                <a:cs typeface="ＭＳ Ｐゴシック" charset="0"/>
              </a:rPr>
              <a:t>: 21 “</a:t>
            </a:r>
            <a:r>
              <a:rPr lang="en-US" sz="4000" dirty="0" err="1">
                <a:latin typeface="Arial" charset="0"/>
                <a:ea typeface="ＭＳ Ｐゴシック" charset="0"/>
                <a:cs typeface="ＭＳ Ｐゴシック" charset="0"/>
              </a:rPr>
              <a:t>Үйлс</a:t>
            </a:r>
            <a:r>
              <a:rPr lang="en-US" sz="4000" dirty="0">
                <a:latin typeface="Arial" charset="0"/>
                <a:ea typeface="ＭＳ Ｐゴシック" charset="0"/>
                <a:cs typeface="ＭＳ Ｐゴシック" charset="0"/>
              </a:rPr>
              <a:t>”</a:t>
            </a:r>
          </a:p>
        </p:txBody>
      </p:sp>
      <p:pic>
        <p:nvPicPr>
          <p:cNvPr id="323586"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en-US" sz="2400" b="1" u="sng" dirty="0" err="1">
                <a:effectLst>
                  <a:outerShdw blurRad="38100" dist="38100" dir="2700000" algn="tl">
                    <a:srgbClr val="000000"/>
                  </a:outerShdw>
                </a:effectLst>
              </a:rPr>
              <a:t>Үйлс</a:t>
            </a:r>
            <a:r>
              <a:rPr lang="en-US" sz="2400" b="1" u="sng" dirty="0">
                <a:effectLst>
                  <a:outerShdw blurRad="38100" dist="38100" dir="2700000" algn="tl">
                    <a:srgbClr val="000000"/>
                  </a:outerShdw>
                </a:effectLst>
              </a:rPr>
              <a:t>:</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Андрей</a:t>
            </a:r>
            <a:r>
              <a:rPr lang="en-US" sz="2400" b="1" dirty="0">
                <a:effectLst>
                  <a:outerShdw blurRad="38100" dist="38100" dir="2700000" algn="tl">
                    <a:srgbClr val="000000"/>
                  </a:outerShdw>
                </a:effectLst>
              </a:rPr>
              <a:t>	</a:t>
            </a: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Андрей</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Маттиас</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Петр</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Андрей</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Паул</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Петр</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Андрей</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Барнаб</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Петр</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Паул</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Агуу</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Иаков</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Филип</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Иохан</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Пилат</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Прохорын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Иохан</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Таддейн</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Паул</a:t>
            </a:r>
            <a:r>
              <a:rPr lang="en-US" sz="2400" b="1" dirty="0">
                <a:effectLst>
                  <a:outerShdw blurRad="38100" dist="38100" dir="2700000" algn="tl">
                    <a:srgbClr val="000000"/>
                  </a:outerShdw>
                </a:effectLst>
              </a:rPr>
              <a:t>	• </a:t>
            </a:r>
            <a:r>
              <a:rPr lang="en-US" sz="2400" b="1" dirty="0" err="1">
                <a:effectLst>
                  <a:outerShdw blurRad="38100" dist="38100" dir="2700000" algn="tl">
                    <a:srgbClr val="000000"/>
                  </a:outerShdw>
                </a:effectLst>
              </a:rPr>
              <a:t>Томас</a:t>
            </a:r>
            <a:endParaRPr lang="en-US" sz="2400" b="1" dirty="0">
              <a:effectLst>
                <a:outerShdw blurRad="38100" dist="38100" dir="2700000" algn="tl">
                  <a:srgbClr val="000000"/>
                </a:outerShdw>
              </a:effectLst>
            </a:endParaRPr>
          </a:p>
        </p:txBody>
      </p:sp>
      <p:sp>
        <p:nvSpPr>
          <p:cNvPr id="530437"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j0335474"/>
          <p:cNvPicPr>
            <a:picLocks noChangeAspect="1" noChangeArrowheads="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228600"/>
            <a:ext cx="2286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Rectangle 3"/>
          <p:cNvSpPr>
            <a:spLocks noGrp="1" noChangeArrowheads="1"/>
          </p:cNvSpPr>
          <p:nvPr>
            <p:ph type="title"/>
          </p:nvPr>
        </p:nvSpPr>
        <p:spPr>
          <a:xfrm>
            <a:off x="76200" y="76200"/>
            <a:ext cx="7543800" cy="941388"/>
          </a:xfrm>
        </p:spPr>
        <p:txBody>
          <a:bodyPr/>
          <a:lstStyle/>
          <a:p>
            <a:pPr algn="l" eaLnBrk="1" hangingPunct="1">
              <a:defRPr/>
            </a:pPr>
            <a:r>
              <a:rPr lang="en-US" sz="4000" dirty="0">
                <a:latin typeface="Arial" charset="0"/>
                <a:ea typeface="ＭＳ Ｐゴシック" charset="0"/>
                <a:cs typeface="ＭＳ Ｐゴシック" charset="0"/>
              </a:rPr>
              <a:t>ШГ </a:t>
            </a:r>
            <a:r>
              <a:rPr lang="en-US" sz="4000" dirty="0" err="1">
                <a:latin typeface="Arial" charset="0"/>
                <a:ea typeface="ＭＳ Ｐゴシック" charset="0"/>
                <a:cs typeface="ＭＳ Ｐゴシック" charset="0"/>
              </a:rPr>
              <a:t>Апокрифа</a:t>
            </a:r>
            <a:r>
              <a:rPr lang="en-US" sz="4000" dirty="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Бусад</a:t>
            </a:r>
            <a:endParaRPr lang="en-US" sz="4000" dirty="0">
              <a:latin typeface="Arial" charset="0"/>
              <a:ea typeface="ＭＳ Ｐゴシック" charset="0"/>
              <a:cs typeface="ＭＳ Ｐゴシック" charset="0"/>
            </a:endParaRPr>
          </a:p>
        </p:txBody>
      </p:sp>
      <p:grpSp>
        <p:nvGrpSpPr>
          <p:cNvPr id="2" name="Group 17"/>
          <p:cNvGrpSpPr>
            <a:grpSpLocks/>
          </p:cNvGrpSpPr>
          <p:nvPr/>
        </p:nvGrpSpPr>
        <p:grpSpPr bwMode="auto">
          <a:xfrm>
            <a:off x="304800" y="1882775"/>
            <a:ext cx="6019800" cy="5051425"/>
            <a:chOff x="192" y="1186"/>
            <a:chExt cx="3792" cy="3182"/>
          </a:xfrm>
        </p:grpSpPr>
        <p:pic>
          <p:nvPicPr>
            <p:cNvPr id="325640" name="Picture 9" descr="j0212655"/>
            <p:cNvPicPr>
              <a:picLocks noChangeAspect="1" noChangeArrowheads="1"/>
            </p:cNvPicPr>
            <p:nvPr/>
          </p:nvPicPr>
          <p:blipFill>
            <a:blip r:embed="rId4">
              <a:lum bright="-60000"/>
              <a:extLst>
                <a:ext uri="{28A0092B-C50C-407E-A947-70E740481C1C}">
                  <a14:useLocalDpi xmlns:a14="http://schemas.microsoft.com/office/drawing/2010/main" val="0"/>
                </a:ext>
              </a:extLst>
            </a:blip>
            <a:srcRect/>
            <a:stretch>
              <a:fillRect/>
            </a:stretch>
          </p:blipFill>
          <p:spPr bwMode="auto">
            <a:xfrm>
              <a:off x="192" y="1186"/>
              <a:ext cx="3792"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0" name="Rectangle 10"/>
            <p:cNvSpPr>
              <a:spLocks noChangeArrowheads="1"/>
            </p:cNvSpPr>
            <p:nvPr/>
          </p:nvSpPr>
          <p:spPr bwMode="auto">
            <a:xfrm>
              <a:off x="432" y="1728"/>
              <a:ext cx="3264" cy="230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b="1" u="sng" dirty="0">
                  <a:effectLst>
                    <a:outerShdw blurRad="38100" dist="38100" dir="2700000" algn="tl">
                      <a:srgbClr val="000000"/>
                    </a:outerShdw>
                  </a:effectLst>
                </a:rPr>
                <a:t>ЗАХИДЛУУД</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Христ</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Абгарусын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Захидлууд</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Элч</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нарын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Захидал</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Коринтчуудад</a:t>
              </a:r>
              <a:r>
                <a:rPr lang="en-US" sz="2400" b="1" dirty="0">
                  <a:effectLst>
                    <a:outerShdw blurRad="38100" dist="38100" dir="2700000" algn="tl">
                      <a:srgbClr val="000000"/>
                    </a:outerShdw>
                  </a:effectLst>
                </a:rPr>
                <a:t> 3-р </a:t>
              </a:r>
              <a:r>
                <a:rPr lang="en-US" sz="2400" b="1" dirty="0" err="1">
                  <a:effectLst>
                    <a:outerShdw blurRad="38100" dist="38100" dir="2700000" algn="tl">
                      <a:srgbClr val="000000"/>
                    </a:outerShdw>
                  </a:effectLst>
                </a:rPr>
                <a:t>захидал</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Лаодикчүүдэд</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Захидал</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Лентулусын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Захидал</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Паул</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ба</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Сенекагийн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Захидлууд</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dirty="0" err="1">
                  <a:effectLst>
                    <a:outerShdw blurRad="38100" dist="38100" dir="2700000" algn="tl">
                      <a:srgbClr val="000000"/>
                    </a:outerShdw>
                  </a:effectLst>
                </a:rPr>
                <a:t>Титийн</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Апокриф</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Захидал</a:t>
              </a:r>
              <a:endParaRPr lang="en-US" sz="2400" b="1" dirty="0">
                <a:effectLst>
                  <a:outerShdw blurRad="38100" dist="38100" dir="2700000" algn="tl">
                    <a:srgbClr val="000000"/>
                  </a:outerShdw>
                </a:effectLst>
              </a:endParaRPr>
            </a:p>
          </p:txBody>
        </p:sp>
      </p:grpSp>
      <p:sp>
        <p:nvSpPr>
          <p:cNvPr id="325636"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grpSp>
        <p:nvGrpSpPr>
          <p:cNvPr id="3" name="Group 16"/>
          <p:cNvGrpSpPr>
            <a:grpSpLocks/>
          </p:cNvGrpSpPr>
          <p:nvPr/>
        </p:nvGrpSpPr>
        <p:grpSpPr bwMode="auto">
          <a:xfrm>
            <a:off x="4813300" y="754063"/>
            <a:ext cx="3492500" cy="2293937"/>
            <a:chOff x="3032" y="475"/>
            <a:chExt cx="2200" cy="1445"/>
          </a:xfrm>
        </p:grpSpPr>
        <p:pic>
          <p:nvPicPr>
            <p:cNvPr id="325638" name="Picture 6" descr="j0286290"/>
            <p:cNvPicPr>
              <a:picLocks noChangeAspect="1" noChangeArrowheads="1"/>
            </p:cNvPicPr>
            <p:nvPr/>
          </p:nvPicPr>
          <p:blipFill>
            <a:blip r:embed="rId5">
              <a:lum bright="-78000"/>
              <a:extLst>
                <a:ext uri="{28A0092B-C50C-407E-A947-70E740481C1C}">
                  <a14:useLocalDpi xmlns:a14="http://schemas.microsoft.com/office/drawing/2010/main" val="0"/>
                </a:ext>
              </a:extLst>
            </a:blip>
            <a:srcRect/>
            <a:stretch>
              <a:fillRect/>
            </a:stretch>
          </p:blipFill>
          <p:spPr bwMode="auto">
            <a:xfrm>
              <a:off x="3032" y="475"/>
              <a:ext cx="2200" cy="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7" name="Rectangle 7"/>
            <p:cNvSpPr>
              <a:spLocks noChangeArrowheads="1"/>
            </p:cNvSpPr>
            <p:nvPr/>
          </p:nvSpPr>
          <p:spPr bwMode="auto">
            <a:xfrm>
              <a:off x="3392" y="663"/>
              <a:ext cx="1792" cy="1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tabLst>
                  <a:tab pos="2566988" algn="r"/>
                </a:tabLst>
                <a:defRPr/>
              </a:pPr>
              <a:r>
                <a:rPr lang="en-US" sz="2400" b="1" u="sng" dirty="0">
                  <a:effectLst>
                    <a:outerShdw blurRad="38100" dist="38100" dir="2700000" algn="tl">
                      <a:srgbClr val="000000"/>
                    </a:outerShdw>
                  </a:effectLst>
                </a:rPr>
                <a:t>АПОКАЛИПС</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2566988" algn="r"/>
                </a:tabLst>
                <a:defRPr/>
              </a:pPr>
              <a:r>
                <a:rPr lang="en-US" sz="2400" b="1" dirty="0" err="1">
                  <a:solidFill>
                    <a:srgbClr val="FFFF00"/>
                  </a:solidFill>
                  <a:effectLst>
                    <a:outerShdw blurRad="38100" dist="38100" dir="2700000" algn="tl">
                      <a:srgbClr val="000000"/>
                    </a:outerShdw>
                  </a:effectLst>
                </a:rPr>
                <a:t>Иаков</a:t>
              </a:r>
              <a:r>
                <a:rPr lang="en-US" sz="2400" b="1" dirty="0">
                  <a:solidFill>
                    <a:srgbClr val="FFFF00"/>
                  </a:solidFill>
                  <a:effectLst>
                    <a:outerShdw blurRad="38100" dist="38100" dir="2700000" algn="tl">
                      <a:srgbClr val="000000"/>
                    </a:outerShdw>
                  </a:effectLst>
                </a:rPr>
                <a:t>      </a:t>
              </a:r>
              <a:r>
                <a:rPr lang="en-US" sz="2400" b="1" dirty="0" err="1">
                  <a:solidFill>
                    <a:srgbClr val="FFFF00"/>
                  </a:solidFill>
                  <a:effectLst>
                    <a:outerShdw blurRad="38100" dist="38100" dir="2700000" algn="tl">
                      <a:srgbClr val="000000"/>
                    </a:outerShdw>
                  </a:effectLst>
                </a:rPr>
                <a:t>Стефан</a:t>
              </a:r>
              <a:endParaRPr lang="en-US" sz="2400" b="1" dirty="0">
                <a:solidFill>
                  <a:srgbClr val="FFFF00"/>
                </a:solidFill>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2566988" algn="r"/>
                </a:tabLst>
                <a:defRPr/>
              </a:pPr>
              <a:r>
                <a:rPr lang="en-US" sz="2400" b="1" dirty="0" err="1">
                  <a:solidFill>
                    <a:srgbClr val="FFFF00"/>
                  </a:solidFill>
                  <a:effectLst>
                    <a:outerShdw blurRad="38100" dist="38100" dir="2700000" algn="tl">
                      <a:srgbClr val="000000"/>
                    </a:outerShdw>
                  </a:effectLst>
                </a:rPr>
                <a:t>Паул</a:t>
              </a:r>
              <a:r>
                <a:rPr lang="en-US" sz="2400" b="1" dirty="0">
                  <a:solidFill>
                    <a:srgbClr val="FFFF00"/>
                  </a:solidFill>
                  <a:effectLst>
                    <a:outerShdw blurRad="38100" dist="38100" dir="2700000" algn="tl">
                      <a:srgbClr val="000000"/>
                    </a:outerShdw>
                  </a:effectLst>
                </a:rPr>
                <a:t>	</a:t>
              </a:r>
              <a:r>
                <a:rPr lang="en-US" sz="2400" b="1" dirty="0" err="1">
                  <a:solidFill>
                    <a:srgbClr val="FFFF00"/>
                  </a:solidFill>
                  <a:effectLst>
                    <a:outerShdw blurRad="38100" dist="38100" dir="2700000" algn="tl">
                      <a:srgbClr val="000000"/>
                    </a:outerShdw>
                  </a:effectLst>
                </a:rPr>
                <a:t>Tомас</a:t>
              </a:r>
              <a:endParaRPr lang="en-US" sz="2400" b="1" dirty="0">
                <a:solidFill>
                  <a:srgbClr val="FFFF00"/>
                </a:solidFill>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2566988" algn="r"/>
                </a:tabLst>
                <a:defRPr/>
              </a:pPr>
              <a:r>
                <a:rPr lang="en-US" sz="2400" b="1" dirty="0" err="1">
                  <a:solidFill>
                    <a:srgbClr val="FFFF00"/>
                  </a:solidFill>
                  <a:effectLst>
                    <a:outerShdw blurRad="38100" dist="38100" dir="2700000" algn="tl">
                      <a:srgbClr val="000000"/>
                    </a:outerShdw>
                  </a:effectLst>
                </a:rPr>
                <a:t>Петр</a:t>
              </a:r>
              <a:r>
                <a:rPr lang="en-US" sz="2400" b="1" dirty="0">
                  <a:solidFill>
                    <a:srgbClr val="FFFF00"/>
                  </a:solidFill>
                  <a:effectLst>
                    <a:outerShdw blurRad="38100" dist="38100" dir="2700000" algn="tl">
                      <a:srgbClr val="000000"/>
                    </a:outerShdw>
                  </a:effectLst>
                </a:rPr>
                <a:t>	</a:t>
              </a:r>
              <a:r>
                <a:rPr lang="en-US" sz="2400" b="1" dirty="0" err="1">
                  <a:solidFill>
                    <a:srgbClr val="FFFF00"/>
                  </a:solidFill>
                  <a:effectLst>
                    <a:outerShdw blurRad="38100" dist="38100" dir="2700000" algn="tl">
                      <a:srgbClr val="000000"/>
                    </a:outerShdw>
                  </a:effectLst>
                </a:rPr>
                <a:t>Онгон</a:t>
              </a:r>
              <a:r>
                <a:rPr lang="en-US" sz="2400" b="1" dirty="0">
                  <a:solidFill>
                    <a:srgbClr val="FFFF00"/>
                  </a:solidFill>
                  <a:effectLst>
                    <a:outerShdw blurRad="38100" dist="38100" dir="2700000" algn="tl">
                      <a:srgbClr val="000000"/>
                    </a:outerShdw>
                  </a:effectLst>
                </a:rPr>
                <a:t> </a:t>
              </a:r>
              <a:r>
                <a:rPr lang="en-US" sz="2400" b="1" dirty="0" err="1">
                  <a:solidFill>
                    <a:srgbClr val="FFFF00"/>
                  </a:solidFill>
                  <a:effectLst>
                    <a:outerShdw blurRad="38100" dist="38100" dir="2700000" algn="tl">
                      <a:srgbClr val="000000"/>
                    </a:outerShdw>
                  </a:effectLst>
                </a:rPr>
                <a:t>эм</a:t>
              </a:r>
              <a:endParaRPr lang="en-US" sz="2400" b="1" dirty="0">
                <a:effectLst>
                  <a:outerShdw blurRad="38100" dist="38100" dir="2700000" algn="tl">
                    <a:srgbClr val="000000"/>
                  </a:outerShdw>
                </a:effectLs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gnostici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9463"/>
            <a:ext cx="9144000" cy="763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Rectangle 3"/>
          <p:cNvSpPr>
            <a:spLocks noGrp="1" noRot="1" noChangeArrowheads="1"/>
          </p:cNvSpPr>
          <p:nvPr>
            <p:ph type="title"/>
          </p:nvPr>
        </p:nvSpPr>
        <p:spPr>
          <a:xfrm>
            <a:off x="301625" y="457200"/>
            <a:ext cx="8540750" cy="1143000"/>
          </a:xfrm>
          <a:effectLst>
            <a:glow rad="228600">
              <a:schemeClr val="accent3">
                <a:satMod val="175000"/>
                <a:alpha val="40000"/>
              </a:schemeClr>
            </a:glow>
          </a:effectLst>
        </p:spPr>
        <p:txBody>
          <a:bodyPr/>
          <a:lstStyle/>
          <a:p>
            <a:pPr eaLnBrk="1" hangingPunct="1">
              <a:defRPr/>
            </a:pPr>
            <a:r>
              <a:rPr lang="en-US" b="1" dirty="0" err="1" smtClean="0">
                <a:solidFill>
                  <a:srgbClr val="020104"/>
                </a:solidFill>
                <a:effectLst>
                  <a:glow rad="241300">
                    <a:schemeClr val="tx1">
                      <a:alpha val="75000"/>
                    </a:schemeClr>
                  </a:glow>
                </a:effectLst>
                <a:latin typeface="Arial"/>
                <a:ea typeface="ＭＳ Ｐゴシック" charset="0"/>
                <a:cs typeface="Arial"/>
              </a:rPr>
              <a:t>Эртний</a:t>
            </a:r>
            <a:r>
              <a:rPr lang="en-US" b="1" dirty="0" smtClean="0">
                <a:solidFill>
                  <a:srgbClr val="020104"/>
                </a:solidFill>
                <a:effectLst>
                  <a:glow rad="241300">
                    <a:schemeClr val="tx1">
                      <a:alpha val="75000"/>
                    </a:schemeClr>
                  </a:glow>
                </a:effectLst>
                <a:latin typeface="Arial"/>
                <a:ea typeface="ＭＳ Ｐゴシック" charset="0"/>
                <a:cs typeface="Arial"/>
              </a:rPr>
              <a:t> </a:t>
            </a:r>
            <a:r>
              <a:rPr lang="en-US" b="1" dirty="0" err="1" smtClean="0">
                <a:solidFill>
                  <a:srgbClr val="020104"/>
                </a:solidFill>
                <a:effectLst>
                  <a:glow rad="241300">
                    <a:schemeClr val="tx1">
                      <a:alpha val="75000"/>
                    </a:schemeClr>
                  </a:glow>
                </a:effectLst>
                <a:latin typeface="Arial"/>
                <a:ea typeface="ＭＳ Ｐゴシック" charset="0"/>
                <a:cs typeface="Arial"/>
              </a:rPr>
              <a:t>Гностизм</a:t>
            </a:r>
            <a:endParaRPr lang="en-US" dirty="0">
              <a:solidFill>
                <a:srgbClr val="020104"/>
              </a:solidFill>
              <a:effectLst>
                <a:glow rad="241300">
                  <a:schemeClr val="tx1">
                    <a:alpha val="75000"/>
                  </a:schemeClr>
                </a:glow>
              </a:effectLst>
              <a:latin typeface="Arial"/>
              <a:ea typeface="ＭＳ Ｐゴシック" charset="0"/>
              <a:cs typeface="Arial"/>
            </a:endParaRPr>
          </a:p>
        </p:txBody>
      </p:sp>
      <p:sp>
        <p:nvSpPr>
          <p:cNvPr id="293893" name="Text Box 6"/>
          <p:cNvSpPr txBox="1">
            <a:spLocks noChangeArrowheads="1"/>
          </p:cNvSpPr>
          <p:nvPr/>
        </p:nvSpPr>
        <p:spPr bwMode="auto">
          <a:xfrm>
            <a:off x="8028384" y="44450"/>
            <a:ext cx="1013922" cy="432222"/>
          </a:xfrm>
          <a:prstGeom prst="rect">
            <a:avLst/>
          </a:prstGeom>
          <a:noFill/>
          <a:ln w="9525">
            <a:noFill/>
            <a:miter lim="800000"/>
            <a:headEnd/>
            <a:tailEnd/>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1" hangingPunct="1">
              <a:defRPr sz="4400" b="1">
                <a:solidFill>
                  <a:srgbClr val="020104"/>
                </a:solidFill>
                <a:effectLst>
                  <a:glow rad="241300">
                    <a:schemeClr val="tx1">
                      <a:alpha val="75000"/>
                    </a:schemeClr>
                  </a:glow>
                </a:effectLst>
                <a:latin typeface="Tahoma" charset="0"/>
              </a:defRPr>
            </a:lvl1pPr>
            <a:lvl2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defRPr/>
            </a:pPr>
            <a:r>
              <a:rPr lang="en-US" sz="2400" dirty="0">
                <a:latin typeface="Arial"/>
                <a:cs typeface="Arial"/>
              </a:rPr>
              <a:t>153d</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AutoShape 2"/>
          <p:cNvSpPr>
            <a:spLocks noChangeArrowheads="1"/>
          </p:cNvSpPr>
          <p:nvPr/>
        </p:nvSpPr>
        <p:spPr bwMode="auto">
          <a:xfrm>
            <a:off x="1908175" y="188913"/>
            <a:ext cx="5327650" cy="2859087"/>
          </a:xfrm>
          <a:prstGeom prst="downArrowCallout">
            <a:avLst>
              <a:gd name="adj1" fmla="val 106611"/>
              <a:gd name="adj2" fmla="val 80299"/>
              <a:gd name="adj3" fmla="val 22426"/>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431107" name="Rectangle 3"/>
          <p:cNvSpPr>
            <a:spLocks noGrp="1" noRot="1" noChangeArrowheads="1"/>
          </p:cNvSpPr>
          <p:nvPr>
            <p:ph type="title"/>
          </p:nvPr>
        </p:nvSpPr>
        <p:spPr>
          <a:xfrm>
            <a:off x="2051050" y="457200"/>
            <a:ext cx="5113338" cy="1143000"/>
          </a:xfrm>
          <a:effectLst>
            <a:outerShdw blurRad="63500" dist="107763" dir="13500000" algn="ctr" rotWithShape="0">
              <a:srgbClr val="000000">
                <a:alpha val="74998"/>
              </a:srgbClr>
            </a:outerShdw>
          </a:effectLst>
        </p:spPr>
        <p:txBody>
          <a:bodyPr/>
          <a:lstStyle/>
          <a:p>
            <a:pPr eaLnBrk="1" hangingPunct="1">
              <a:defRPr/>
            </a:pPr>
            <a:r>
              <a:rPr lang="en-US" sz="4000" b="1" dirty="0" smtClean="0">
                <a:latin typeface="Arial"/>
                <a:ea typeface="ＭＳ Ｐゴシック" charset="0"/>
                <a:cs typeface="Arial"/>
              </a:rPr>
              <a:t>1Иохан </a:t>
            </a:r>
            <a:r>
              <a:rPr lang="en-US" sz="4000" b="1" dirty="0" err="1" smtClean="0">
                <a:latin typeface="Arial"/>
                <a:ea typeface="ＭＳ Ｐゴシック" charset="0"/>
                <a:cs typeface="Arial"/>
              </a:rPr>
              <a:t>дахь</a:t>
            </a:r>
            <a:r>
              <a:rPr lang="en-US" sz="4000" b="1" dirty="0" smtClean="0">
                <a:latin typeface="Arial"/>
                <a:ea typeface="ＭＳ Ｐゴシック" charset="0"/>
                <a:cs typeface="Arial"/>
              </a:rPr>
              <a:t> </a:t>
            </a:r>
            <a:r>
              <a:rPr lang="en-US" sz="4000" b="1" dirty="0" err="1" smtClean="0">
                <a:latin typeface="Arial"/>
                <a:ea typeface="ＭＳ Ｐゴシック" charset="0"/>
                <a:cs typeface="Arial"/>
              </a:rPr>
              <a:t>эхэн</a:t>
            </a:r>
            <a:r>
              <a:rPr lang="en-US" sz="4000" b="1" dirty="0" smtClean="0">
                <a:latin typeface="Arial"/>
                <a:ea typeface="ＭＳ Ｐゴシック" charset="0"/>
                <a:cs typeface="Arial"/>
              </a:rPr>
              <a:t> </a:t>
            </a:r>
            <a:r>
              <a:rPr lang="en-US" sz="4000" b="1" dirty="0" err="1" smtClean="0">
                <a:latin typeface="Arial"/>
                <a:ea typeface="ＭＳ Ｐゴシック" charset="0"/>
                <a:cs typeface="Arial"/>
              </a:rPr>
              <a:t>үеийн</a:t>
            </a:r>
            <a:r>
              <a:rPr lang="en-US" sz="4000" b="1" dirty="0" smtClean="0">
                <a:latin typeface="Arial"/>
                <a:ea typeface="ＭＳ Ｐゴシック" charset="0"/>
                <a:cs typeface="Arial"/>
              </a:rPr>
              <a:t> </a:t>
            </a:r>
            <a:r>
              <a:rPr lang="en-US" sz="4000" b="1" dirty="0" err="1" smtClean="0">
                <a:latin typeface="Arial"/>
                <a:ea typeface="ＭＳ Ｐゴシック" charset="0"/>
                <a:cs typeface="Arial"/>
              </a:rPr>
              <a:t>гностизм</a:t>
            </a:r>
            <a:endParaRPr lang="en-US" sz="4000" dirty="0">
              <a:latin typeface="Arial"/>
              <a:ea typeface="ＭＳ Ｐゴシック" charset="0"/>
              <a:cs typeface="Arial"/>
            </a:endParaRPr>
          </a:p>
        </p:txBody>
      </p:sp>
      <p:sp>
        <p:nvSpPr>
          <p:cNvPr id="431108" name="Rectangle 4"/>
          <p:cNvSpPr>
            <a:spLocks noGrp="1" noRot="1" noChangeArrowheads="1"/>
          </p:cNvSpPr>
          <p:nvPr>
            <p:ph type="body" sz="half" idx="1"/>
          </p:nvPr>
        </p:nvSpPr>
        <p:spPr>
          <a:xfrm>
            <a:off x="76200" y="2895600"/>
            <a:ext cx="4267200" cy="3657600"/>
          </a:xfrm>
        </p:spPr>
        <p:txBody>
          <a:bodyPr/>
          <a:lstStyle/>
          <a:p>
            <a:pPr eaLnBrk="1" hangingPunct="1">
              <a:buFont typeface="Arial" charset="0"/>
              <a:buNone/>
              <a:defRPr/>
            </a:pPr>
            <a:r>
              <a:rPr lang="en-US" sz="2400" b="1" u="sng" dirty="0" err="1" smtClean="0">
                <a:latin typeface="Arial"/>
                <a:ea typeface="ＭＳ Ｐゴシック" charset="0"/>
                <a:cs typeface="Arial"/>
              </a:rPr>
              <a:t>Досетик</a:t>
            </a:r>
            <a:r>
              <a:rPr lang="en-US" sz="2400" b="1" u="sng" dirty="0" smtClean="0">
                <a:latin typeface="Arial"/>
                <a:ea typeface="ＭＳ Ｐゴシック" charset="0"/>
                <a:cs typeface="Arial"/>
              </a:rPr>
              <a:t> </a:t>
            </a:r>
            <a:r>
              <a:rPr lang="en-US" sz="2400" b="1" u="sng" dirty="0" err="1" smtClean="0">
                <a:latin typeface="Arial"/>
                <a:ea typeface="ＭＳ Ｐゴシック" charset="0"/>
                <a:cs typeface="Arial"/>
              </a:rPr>
              <a:t>Гностизм</a:t>
            </a:r>
            <a:r>
              <a:rPr lang="en-US" sz="2400" b="1" dirty="0" smtClean="0">
                <a:latin typeface="Arial"/>
                <a:ea typeface="ＭＳ Ｐゴシック" charset="0"/>
                <a:cs typeface="Arial"/>
              </a:rPr>
              <a:t> </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Матери</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муу</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Материализмыг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үнэгүйдүүлэлт</a:t>
            </a:r>
            <a:r>
              <a:rPr lang="en-US" sz="2400" b="1" dirty="0" smtClean="0">
                <a:latin typeface="Arial"/>
                <a:ea typeface="ＭＳ Ｐゴシック" charset="0"/>
                <a:cs typeface="Arial"/>
              </a:rPr>
              <a:t> </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Христийн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хүмүүн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чанарыг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үгүйсгэв</a:t>
            </a:r>
            <a:endParaRPr lang="en-US" sz="2400" b="1" dirty="0" smtClean="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Есүст</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хүрсэн</a:t>
            </a:r>
            <a:r>
              <a:rPr lang="en-US" sz="2400" b="1" dirty="0" smtClean="0">
                <a:latin typeface="Arial"/>
                <a:ea typeface="ＭＳ Ｐゴシック" charset="0"/>
                <a:cs typeface="Arial"/>
              </a:rPr>
              <a:t> </a:t>
            </a:r>
            <a:r>
              <a:rPr lang="en-US" sz="2400" b="1" dirty="0">
                <a:latin typeface="Arial"/>
                <a:ea typeface="ＭＳ Ｐゴシック" charset="0"/>
                <a:cs typeface="Arial"/>
              </a:rPr>
              <a:t>(1:1)</a:t>
            </a:r>
          </a:p>
          <a:p>
            <a:pPr eaLnBrk="1" hangingPunct="1">
              <a:buFont typeface="Arial" charset="0"/>
              <a:buNone/>
              <a:defRPr/>
            </a:pPr>
            <a:r>
              <a:rPr lang="en-US" sz="2400" b="1" dirty="0" err="1" smtClean="0">
                <a:latin typeface="Arial"/>
                <a:ea typeface="ＭＳ Ｐゴシック" charset="0"/>
                <a:cs typeface="Arial"/>
              </a:rPr>
              <a:t>Даянчлах</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үзэл</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Ёс</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суртахуунгүй</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байдал</a:t>
            </a:r>
            <a:endParaRPr lang="en-US" sz="2400" b="1" dirty="0">
              <a:latin typeface="Arial"/>
              <a:ea typeface="ＭＳ Ｐゴシック" charset="0"/>
              <a:cs typeface="Arial"/>
            </a:endParaRPr>
          </a:p>
        </p:txBody>
      </p:sp>
      <p:sp>
        <p:nvSpPr>
          <p:cNvPr id="431109" name="Rectangle 5"/>
          <p:cNvSpPr>
            <a:spLocks noGrp="1" noRot="1" noChangeArrowheads="1"/>
          </p:cNvSpPr>
          <p:nvPr>
            <p:ph type="body" sz="half" idx="2"/>
          </p:nvPr>
        </p:nvSpPr>
        <p:spPr>
          <a:xfrm>
            <a:off x="4495800" y="2895600"/>
            <a:ext cx="4572000" cy="3733800"/>
          </a:xfrm>
          <a:solidFill>
            <a:srgbClr val="FF0000"/>
          </a:solidFill>
        </p:spPr>
        <p:txBody>
          <a:bodyPr/>
          <a:lstStyle/>
          <a:p>
            <a:pPr eaLnBrk="1" hangingPunct="1">
              <a:buFont typeface="Arial" charset="0"/>
              <a:buNone/>
              <a:defRPr/>
            </a:pPr>
            <a:r>
              <a:rPr lang="en-US" sz="2400" b="1" u="sng" dirty="0" err="1" smtClean="0">
                <a:latin typeface="Arial"/>
                <a:ea typeface="ＭＳ Ｐゴシック" charset="0"/>
                <a:cs typeface="Arial"/>
              </a:rPr>
              <a:t>Церинтийн</a:t>
            </a:r>
            <a:r>
              <a:rPr lang="en-US" sz="2400" b="1" u="sng" dirty="0" smtClean="0">
                <a:latin typeface="Arial"/>
                <a:ea typeface="ＭＳ Ｐゴシック" charset="0"/>
                <a:cs typeface="Arial"/>
              </a:rPr>
              <a:t> </a:t>
            </a:r>
            <a:r>
              <a:rPr lang="en-US" sz="2400" b="1" u="sng" dirty="0" err="1" smtClean="0">
                <a:latin typeface="Arial"/>
                <a:ea typeface="ＭＳ Ｐゴシック" charset="0"/>
                <a:cs typeface="Arial"/>
              </a:rPr>
              <a:t>Гностизм</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Сүнс</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сайн</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Мэдлэг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өргөмжлөгдөв</a:t>
            </a:r>
            <a:r>
              <a:rPr lang="en-US" sz="2400" b="1" dirty="0" smtClean="0">
                <a:latin typeface="Arial"/>
                <a:ea typeface="ＭＳ Ｐゴシック" charset="0"/>
                <a:cs typeface="Arial"/>
              </a:rPr>
              <a:t> (</a:t>
            </a:r>
            <a:r>
              <a:rPr lang="en-US" sz="2400" b="1" i="1" dirty="0" err="1" smtClean="0">
                <a:latin typeface="Arial"/>
                <a:ea typeface="ＭＳ Ｐゴシック" charset="0"/>
                <a:cs typeface="Arial"/>
              </a:rPr>
              <a:t>гносис</a:t>
            </a:r>
            <a:r>
              <a:rPr lang="en-US" sz="2400" b="1" dirty="0" smtClean="0">
                <a:latin typeface="Arial"/>
                <a:ea typeface="ＭＳ Ｐゴシック" charset="0"/>
                <a:cs typeface="Arial"/>
              </a:rPr>
              <a:t>)</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Христийн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бурхан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чанарыг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үгүйсгэв</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Ус</a:t>
            </a:r>
            <a:r>
              <a:rPr lang="en-US" sz="2400" b="1" dirty="0" smtClean="0">
                <a:latin typeface="Arial"/>
                <a:ea typeface="ＭＳ Ｐゴシック" charset="0"/>
                <a:cs typeface="Arial"/>
              </a:rPr>
              <a:t> &amp; </a:t>
            </a:r>
            <a:r>
              <a:rPr lang="en-US" sz="2400" b="1" dirty="0" err="1" smtClean="0">
                <a:latin typeface="Arial"/>
                <a:ea typeface="ＭＳ Ｐゴシック" charset="0"/>
                <a:cs typeface="Arial"/>
              </a:rPr>
              <a:t>Цус</a:t>
            </a:r>
            <a:r>
              <a:rPr lang="en-US" sz="2400" b="1" dirty="0" smtClean="0">
                <a:latin typeface="Arial"/>
                <a:ea typeface="ＭＳ Ｐゴシック" charset="0"/>
                <a:cs typeface="Arial"/>
              </a:rPr>
              <a:t> </a:t>
            </a:r>
            <a:r>
              <a:rPr lang="en-US" sz="2400" b="1" dirty="0">
                <a:latin typeface="Arial"/>
                <a:ea typeface="ＭＳ Ｐゴシック" charset="0"/>
                <a:cs typeface="Arial"/>
              </a:rPr>
              <a:t>(5:6)</a:t>
            </a:r>
          </a:p>
          <a:p>
            <a:pPr eaLnBrk="1" hangingPunct="1">
              <a:buFont typeface="Arial" charset="0"/>
              <a:buNone/>
              <a:defRPr/>
            </a:pPr>
            <a:r>
              <a:rPr lang="en-US" sz="2400" b="1" dirty="0" err="1" smtClean="0">
                <a:latin typeface="Arial"/>
                <a:ea typeface="ＭＳ Ｐゴシック" charset="0"/>
                <a:cs typeface="Arial"/>
              </a:rPr>
              <a:t>Бардамнал</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Боловсрол</a:t>
            </a:r>
            <a:endParaRPr lang="en-US" sz="2400" b="1" dirty="0">
              <a:latin typeface="Arial"/>
              <a:ea typeface="ＭＳ Ｐゴシック" charset="0"/>
              <a:cs typeface="Arial"/>
            </a:endParaRPr>
          </a:p>
        </p:txBody>
      </p:sp>
      <p:sp>
        <p:nvSpPr>
          <p:cNvPr id="329733" name="Text Box 6"/>
          <p:cNvSpPr txBox="1">
            <a:spLocks noChangeArrowheads="1"/>
          </p:cNvSpPr>
          <p:nvPr/>
        </p:nvSpPr>
        <p:spPr bwMode="auto">
          <a:xfrm>
            <a:off x="8172450"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153d</a:t>
            </a:r>
            <a:endParaRPr lang="en-US" sz="2000" b="1"/>
          </a:p>
        </p:txBody>
      </p:sp>
      <p:sp>
        <p:nvSpPr>
          <p:cNvPr id="431111" name="Text Box 7"/>
          <p:cNvSpPr txBox="1">
            <a:spLocks noChangeArrowheads="1"/>
          </p:cNvSpPr>
          <p:nvPr/>
        </p:nvSpPr>
        <p:spPr bwMode="auto">
          <a:xfrm>
            <a:off x="2895600" y="1600200"/>
            <a:ext cx="3124200" cy="584200"/>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200" b="1" i="1" dirty="0" err="1" smtClean="0">
                <a:effectLst>
                  <a:outerShdw blurRad="38100" dist="38100" dir="2700000" algn="tl">
                    <a:srgbClr val="000000"/>
                  </a:outerShdw>
                </a:effectLst>
                <a:latin typeface="Arial"/>
                <a:cs typeface="Arial"/>
              </a:rPr>
              <a:t>Хоёр</a:t>
            </a:r>
            <a:r>
              <a:rPr lang="en-US" sz="3200" b="1" i="1" dirty="0" smtClean="0">
                <a:effectLst>
                  <a:outerShdw blurRad="38100" dist="38100" dir="2700000" algn="tl">
                    <a:srgbClr val="000000"/>
                  </a:outerShdw>
                </a:effectLst>
                <a:latin typeface="Arial"/>
                <a:cs typeface="Arial"/>
              </a:rPr>
              <a:t> </a:t>
            </a:r>
            <a:r>
              <a:rPr lang="en-US" sz="3200" b="1" i="1" dirty="0" err="1" smtClean="0">
                <a:effectLst>
                  <a:outerShdw blurRad="38100" dist="38100" dir="2700000" algn="tl">
                    <a:srgbClr val="000000"/>
                  </a:outerShdw>
                </a:effectLst>
                <a:latin typeface="Arial"/>
                <a:cs typeface="Arial"/>
              </a:rPr>
              <a:t>хэлбэр</a:t>
            </a:r>
            <a:endParaRPr lang="en-US" sz="3200" b="1" i="1" dirty="0" smtClean="0">
              <a:effectLst>
                <a:outerShdw blurRad="38100" dist="38100" dir="2700000" algn="tl">
                  <a:srgbClr val="000000"/>
                </a:outerShdw>
              </a:effectLst>
              <a:latin typeface="Arial"/>
              <a:cs typeface="Arial"/>
            </a:endParaRPr>
          </a:p>
        </p:txBody>
      </p:sp>
      <p:pic>
        <p:nvPicPr>
          <p:cNvPr id="329735" name="Picture 7" descr="gnosticism WisdomNew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874837"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4" descr="JudasGospel01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dirty="0" err="1" smtClean="0">
                <a:effectLst/>
                <a:latin typeface="Arial"/>
                <a:ea typeface="ＭＳ Ｐゴシック" charset="0"/>
                <a:cs typeface="Arial"/>
              </a:rPr>
              <a:t>Иудасын</a:t>
            </a:r>
            <a:r>
              <a:rPr lang="en-US" b="1" dirty="0" smtClean="0">
                <a:effectLst/>
                <a:latin typeface="Arial"/>
                <a:ea typeface="ＭＳ Ｐゴシック" charset="0"/>
                <a:cs typeface="Arial"/>
              </a:rPr>
              <a:t> </a:t>
            </a:r>
            <a:r>
              <a:rPr lang="en-US" b="1" dirty="0" err="1" smtClean="0">
                <a:effectLst/>
                <a:latin typeface="Arial"/>
                <a:ea typeface="ＭＳ Ｐゴシック" charset="0"/>
                <a:cs typeface="Arial"/>
              </a:rPr>
              <a:t>Сайнмэдээ</a:t>
            </a:r>
            <a:endParaRPr lang="en-US" dirty="0">
              <a:effectLst>
                <a:outerShdw blurRad="38100" dist="38100" dir="2700000" algn="tl">
                  <a:srgbClr val="FFFFFF"/>
                </a:outerShdw>
              </a:effectLst>
              <a:latin typeface="Arial"/>
              <a:ea typeface="ＭＳ Ｐゴシック" charset="0"/>
              <a:cs typeface="Arial"/>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Эзэн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миний</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үр</a:t>
            </a:r>
            <a:r>
              <a:rPr lang="en-US" sz="2800" b="1" dirty="0">
                <a:latin typeface="Arial"/>
                <a:ea typeface="ＭＳ Ｐゴシック" charset="0"/>
                <a:cs typeface="Arial"/>
              </a:rPr>
              <a:t> </a:t>
            </a:r>
            <a:r>
              <a:rPr lang="en-US" sz="2800" b="1" dirty="0" err="1" smtClean="0">
                <a:latin typeface="Arial"/>
                <a:ea typeface="ＭＳ Ｐゴシック" charset="0"/>
                <a:cs typeface="Arial"/>
              </a:rPr>
              <a:t>удирдагчдын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дор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байхсан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болов</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уу</a:t>
            </a:r>
            <a:r>
              <a:rPr lang="en-US" sz="2800" b="1" dirty="0" smtClean="0">
                <a:latin typeface="Arial"/>
                <a:ea typeface="ＭＳ Ｐゴシック" charset="0"/>
                <a:cs typeface="Arial"/>
              </a:rPr>
              <a:t>?</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түүнд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хариулан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өгүүлрүүн</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хаанчлалыг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болон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түүний</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бүх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үеийнхнийг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харах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үедээ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маш</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харуусах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болно</a:t>
            </a:r>
            <a:r>
              <a:rPr lang="en-US" sz="2800" b="1" dirty="0" smtClean="0">
                <a:latin typeface="Arial"/>
                <a:ea typeface="ＭＳ Ｐゴシック" charset="0"/>
                <a:cs typeface="Arial"/>
              </a:rPr>
              <a:t>.</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үүнийг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сонсоод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түүнд</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Би</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ямар</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сайн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болоод</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үүнийг</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хүлээн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авч</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байгаа</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вэ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Та</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намайн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үеийнхнээс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тусад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нь</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тавьсан</a:t>
            </a:r>
            <a:r>
              <a:rPr lang="en-US" sz="2800" b="1" dirty="0" smtClean="0">
                <a:latin typeface="Arial"/>
                <a:ea typeface="ＭＳ Ｐゴシック" charset="0"/>
                <a:cs typeface="Arial"/>
              </a:rPr>
              <a:t>.</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хариулж</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өгүүлрүүн</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Чи</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арван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гуравдугаарх</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болно</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чи</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бусад</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үеийнхнээр</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хараагдах</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ба</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захирахаар</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ирнэ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Сүүлчийн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өдрүүдэд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тэд</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чиний</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ариунд</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үе</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өргөмжлөгдөхийг</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хараах</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болно</a:t>
            </a:r>
            <a:r>
              <a:rPr lang="en-US" sz="2800" b="1" dirty="0" smtClean="0">
                <a:latin typeface="Arial"/>
                <a:ea typeface="ＭＳ Ｐゴシック" charset="0"/>
                <a:cs typeface="Arial"/>
              </a:rPr>
              <a:t>.</a:t>
            </a:r>
            <a:r>
              <a:rPr lang="en-US" altLang="ja-JP" sz="2800" b="1" dirty="0" smtClean="0">
                <a:latin typeface="Arial"/>
                <a:ea typeface="ＭＳ Ｐゴシック" charset="0"/>
                <a:cs typeface="Arial"/>
              </a:rPr>
              <a:t>"</a:t>
            </a:r>
            <a:endParaRPr lang="en-US" sz="2800" b="1" dirty="0">
              <a:latin typeface="Arial"/>
              <a:ea typeface="ＭＳ Ｐゴシック" charset="0"/>
              <a:cs typeface="Arial"/>
            </a:endParaRPr>
          </a:p>
        </p:txBody>
      </p:sp>
      <p:sp>
        <p:nvSpPr>
          <p:cNvPr id="33178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descr="JudasGospel01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dirty="0" err="1" smtClean="0">
                <a:effectLst/>
                <a:latin typeface="Arial"/>
                <a:ea typeface="ＭＳ Ｐゴシック" charset="0"/>
                <a:cs typeface="Arial"/>
              </a:rPr>
              <a:t>Иудасын</a:t>
            </a:r>
            <a:r>
              <a:rPr lang="en-US" b="1" dirty="0" smtClean="0">
                <a:effectLst/>
                <a:latin typeface="Arial"/>
                <a:ea typeface="ＭＳ Ｐゴシック" charset="0"/>
                <a:cs typeface="Arial"/>
              </a:rPr>
              <a:t> </a:t>
            </a:r>
            <a:r>
              <a:rPr lang="en-US" b="1" dirty="0" err="1" smtClean="0">
                <a:effectLst/>
                <a:latin typeface="Arial"/>
                <a:ea typeface="ＭＳ Ｐゴシック" charset="0"/>
                <a:cs typeface="Arial"/>
              </a:rPr>
              <a:t>Сайнмэдээ</a:t>
            </a:r>
            <a:endParaRPr lang="en-US" dirty="0">
              <a:effectLst>
                <a:outerShdw blurRad="38100" dist="38100" dir="2700000" algn="tl">
                  <a:srgbClr val="FFFFFF"/>
                </a:outerShdw>
              </a:effectLst>
              <a:latin typeface="Arial"/>
              <a:ea typeface="ＭＳ Ｐゴシック" charset="0"/>
              <a:cs typeface="Arial"/>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Есүст</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өгүүлрүүн</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Хараач</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таны</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нэрээр</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баптисм</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хүртсэн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хүмүүс</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яах</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бол</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хэлэв</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Үнэнээр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би</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чамд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хэлье</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тэдгээр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Сакласт</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өргөл</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өргөнө</a:t>
            </a:r>
            <a:r>
              <a:rPr lang="en-US" sz="2800" b="1" dirty="0" smtClean="0">
                <a:latin typeface="Arial"/>
                <a:ea typeface="ＭＳ Ｐゴシック" charset="0"/>
                <a:cs typeface="Arial"/>
              </a:rPr>
              <a:t> </a:t>
            </a:r>
            <a:r>
              <a:rPr lang="en-US" sz="2800" b="1" dirty="0">
                <a:latin typeface="Arial"/>
                <a:ea typeface="ＭＳ Ｐゴシック" charset="0"/>
                <a:cs typeface="Arial"/>
              </a:rPr>
              <a:t>[...</a:t>
            </a:r>
            <a:r>
              <a:rPr lang="en-US" sz="2800" b="1" dirty="0" smtClean="0">
                <a:latin typeface="Arial"/>
                <a:ea typeface="ＭＳ Ｐゴシック" charset="0"/>
                <a:cs typeface="Arial"/>
              </a:rPr>
              <a:t>]</a:t>
            </a:r>
            <a:r>
              <a:rPr lang="en-US" sz="2800" b="1" dirty="0" err="1" smtClean="0">
                <a:latin typeface="Arial"/>
                <a:ea typeface="ＭＳ Ｐゴシック" charset="0"/>
                <a:cs typeface="Arial"/>
              </a:rPr>
              <a:t>Бурхан</a:t>
            </a:r>
            <a:r>
              <a:rPr lang="en-US" sz="2800" b="1" dirty="0" smtClean="0">
                <a:latin typeface="Arial"/>
                <a:ea typeface="ＭＳ Ｐゴシック" charset="0"/>
                <a:cs typeface="Arial"/>
              </a:rPr>
              <a:t> </a:t>
            </a:r>
            <a:r>
              <a:rPr lang="en-US" sz="2800" b="1" dirty="0">
                <a:latin typeface="Arial"/>
                <a:ea typeface="ＭＳ Ｐゴシック" charset="0"/>
                <a:cs typeface="Arial"/>
              </a:rPr>
              <a:t>[</a:t>
            </a:r>
            <a:r>
              <a:rPr lang="en-US" sz="2800" b="1" dirty="0" smtClean="0">
                <a:latin typeface="Arial"/>
                <a:ea typeface="ＭＳ Ｐゴシック" charset="0"/>
                <a:cs typeface="Arial"/>
              </a:rPr>
              <a:t>—</a:t>
            </a:r>
            <a:r>
              <a:rPr lang="en-US" sz="2800" b="1" dirty="0" err="1" smtClean="0">
                <a:latin typeface="Arial"/>
                <a:ea typeface="ＭＳ Ｐゴシック" charset="0"/>
                <a:cs typeface="Arial"/>
              </a:rPr>
              <a:t>гурван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мөр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байхгүй</a:t>
            </a:r>
            <a:r>
              <a:rPr lang="en-US" sz="2800" b="1" dirty="0" smtClean="0">
                <a:latin typeface="Arial"/>
                <a:ea typeface="ＭＳ Ｐゴシック" charset="0"/>
                <a:cs typeface="Arial"/>
              </a:rPr>
              <a:t>—</a:t>
            </a:r>
            <a:r>
              <a:rPr lang="en-US" sz="2800" b="1" dirty="0">
                <a:latin typeface="Arial"/>
                <a:ea typeface="ＭＳ Ｐゴシック" charset="0"/>
                <a:cs typeface="Arial"/>
              </a:rPr>
              <a:t>] </a:t>
            </a:r>
            <a:r>
              <a:rPr lang="en-US" sz="2800" b="1" dirty="0" err="1" smtClean="0">
                <a:latin typeface="Arial"/>
                <a:ea typeface="ＭＳ Ｐゴシック" charset="0"/>
                <a:cs typeface="Arial"/>
              </a:rPr>
              <a:t>бүх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зүйл</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хорон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байна</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Харин</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тэднээс</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илүү</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гарна</a:t>
            </a:r>
            <a:r>
              <a:rPr lang="en-US" sz="2800" b="1" u="sng"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Учир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нь</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надаар</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хувцасласан</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хүнийг</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тахил</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болгоно</a:t>
            </a:r>
            <a:r>
              <a:rPr lang="en-US" sz="2800" b="1" dirty="0" smtClean="0">
                <a:latin typeface="Arial"/>
                <a:ea typeface="ＭＳ Ｐゴシック" charset="0"/>
                <a:cs typeface="Arial"/>
              </a:rPr>
              <a:t>.</a:t>
            </a:r>
            <a:r>
              <a:rPr lang="en-US" altLang="ja-JP" sz="2800" b="1" dirty="0" smtClean="0">
                <a:latin typeface="Arial"/>
                <a:ea typeface="ＭＳ Ｐゴシック" charset="0"/>
                <a:cs typeface="Arial"/>
              </a:rPr>
              <a:t>"</a:t>
            </a:r>
            <a:endParaRPr lang="en-US" sz="2800" b="1" dirty="0">
              <a:latin typeface="Arial"/>
              <a:ea typeface="ＭＳ Ｐゴシック" charset="0"/>
              <a:cs typeface="Arial"/>
            </a:endParaRPr>
          </a:p>
        </p:txBody>
      </p:sp>
      <p:sp>
        <p:nvSpPr>
          <p:cNvPr id="333828"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Ирениус </a:t>
            </a:r>
            <a:r>
              <a:rPr lang="en-US" sz="2800">
                <a:latin typeface="Arial Black" charset="0"/>
                <a:ea typeface="ＭＳ Ｐゴシック" charset="0"/>
                <a:cs typeface="ＭＳ Ｐゴシック" charset="0"/>
              </a:rPr>
              <a:t>(МЭ 180)</a:t>
            </a:r>
            <a:endParaRPr lang="en-US" sz="3600">
              <a:latin typeface="Arial Black" charset="0"/>
              <a:ea typeface="ＭＳ Ｐゴシック" charset="0"/>
              <a:cs typeface="ＭＳ Ｐゴシック" charset="0"/>
            </a:endParaRPr>
          </a:p>
        </p:txBody>
      </p:sp>
      <p:sp>
        <p:nvSpPr>
          <p:cNvPr id="335874"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400" i="1">
                <a:solidFill>
                  <a:srgbClr val="FFFFFF"/>
                </a:solidFill>
              </a:rPr>
              <a:t>Тэрслэлийн Эсрэг</a:t>
            </a:r>
            <a:r>
              <a:rPr lang="en-US" sz="2400">
                <a:solidFill>
                  <a:srgbClr val="FFFFFF"/>
                </a:solidFill>
              </a:rPr>
              <a:t> 1.31.1</a:t>
            </a:r>
          </a:p>
        </p:txBody>
      </p:sp>
      <p:pic>
        <p:nvPicPr>
          <p:cNvPr id="335875"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6" name="Rectangle 1"/>
          <p:cNvSpPr>
            <a:spLocks noChangeArrowheads="1"/>
          </p:cNvSpPr>
          <p:nvPr/>
        </p:nvSpPr>
        <p:spPr bwMode="auto">
          <a:xfrm>
            <a:off x="2987675" y="471488"/>
            <a:ext cx="615632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400" b="1"/>
              <a:t>1. Бусад нь дахин Каин өөрийн оршихуйг дээгүүр Хүчнээс авсан, бас Есав, Кора, Содомчууд болон бусад тийм хүмүүсийг өөрсөдтэйгөө холбон хүлээн зөвшөөрдөг. Үүн дээрээ тэд өөрсдийгөө Бүтээгчийн дайралтанд өртсөн боловч ямар ч шарх аваагүй гэнэ. Софиа тэдэнд хамаарагдах зүйлсийг өөртөө авч хэрэглэх зуршилтай болсон гэх. Тэд урвагч Иудас эдгээр зүйлстэй нэгдэж, тэр ганцаараа бусдын ерөөсөө мэдээгүй үнэнийг мэдэн, урвах маш агуу нууцыг гүйцэтгэсэн; түүгээр бүх тэнгэрлэг ба газарлаг зүйлс ийнхүү төөрөгдөлд хаягдсан аж. Тэд иймэрхүү зохиомол түүх гаргасан ба </a:t>
            </a:r>
            <a:r>
              <a:rPr lang="en-US" sz="2400" b="1" i="1">
                <a:solidFill>
                  <a:srgbClr val="FFFF00"/>
                </a:solidFill>
              </a:rPr>
              <a:t>Иудасын Сайнмэдээ</a:t>
            </a:r>
            <a:r>
              <a:rPr lang="en-US" sz="2400" b="1"/>
              <a:t>   болгон сийлжээ. </a:t>
            </a:r>
          </a:p>
        </p:txBody>
      </p:sp>
      <p:sp>
        <p:nvSpPr>
          <p:cNvPr id="335877"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186b</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8" descr="Scroll"/>
          <p:cNvPicPr>
            <a:picLocks noChangeAspect="1" noChangeArrowheads="1"/>
          </p:cNvPicPr>
          <p:nvPr/>
        </p:nvPicPr>
        <p:blipFill>
          <a:blip r:embed="rId3">
            <a:extLst>
              <a:ext uri="{28A0092B-C50C-407E-A947-70E740481C1C}">
                <a14:useLocalDpi xmlns:a14="http://schemas.microsoft.com/office/drawing/2010/main" val="0"/>
              </a:ext>
            </a:extLst>
          </a:blip>
          <a:srcRect t="8615" b="10841"/>
          <a:stretch>
            <a:fillRect/>
          </a:stretch>
        </p:blipFill>
        <p:spPr bwMode="auto">
          <a:xfrm>
            <a:off x="6126163" y="2971800"/>
            <a:ext cx="30178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descr="White marble"/>
          <p:cNvSpPr>
            <a:spLocks noGrp="1" noChangeArrowheads="1"/>
          </p:cNvSpPr>
          <p:nvPr>
            <p:ph type="title"/>
          </p:nvPr>
        </p:nvSpPr>
        <p:spPr>
          <a:xfrm>
            <a:off x="76200" y="457200"/>
            <a:ext cx="7239000" cy="914400"/>
          </a:xfrm>
          <a:blipFill dpi="0" rotWithShape="1">
            <a:blip r:embed="rId4"/>
            <a:srcRect/>
            <a:tile tx="0" ty="0" sx="100000" sy="100000" flip="none" algn="tl"/>
          </a:blipFill>
        </p:spPr>
        <p:txBody>
          <a:bodyPr/>
          <a:lstStyle/>
          <a:p>
            <a:pPr algn="l" eaLnBrk="1" hangingPunct="1">
              <a:defRPr/>
            </a:pPr>
            <a:r>
              <a:rPr lang="en-US" altLang="zh-CN" sz="4300" b="1" dirty="0">
                <a:solidFill>
                  <a:srgbClr val="000000"/>
                </a:solidFill>
                <a:effectLst>
                  <a:outerShdw blurRad="38100" dist="38100" dir="2700000" algn="tl">
                    <a:srgbClr val="DDDDDD"/>
                  </a:outerShdw>
                </a:effectLst>
                <a:latin typeface="Arial" charset="0"/>
                <a:ea typeface="SimSun" charset="0"/>
                <a:cs typeface="SimSun" charset="0"/>
              </a:rPr>
              <a:t>I. </a:t>
            </a:r>
            <a:r>
              <a:rPr lang="en-US" altLang="zh-CN" sz="4300" b="1" dirty="0" err="1" smtClean="0">
                <a:solidFill>
                  <a:srgbClr val="000000"/>
                </a:solidFill>
                <a:effectLst>
                  <a:outerShdw blurRad="38100" dist="38100" dir="2700000" algn="tl">
                    <a:srgbClr val="DDDDDD"/>
                  </a:outerShdw>
                </a:effectLst>
                <a:latin typeface="Arial" charset="0"/>
                <a:ea typeface="SimSun" charset="0"/>
                <a:cs typeface="SimSun" charset="0"/>
              </a:rPr>
              <a:t>Онгод</a:t>
            </a:r>
            <a:r>
              <a:rPr lang="en-US" altLang="zh-CN" sz="4300" b="1" dirty="0" smtClean="0">
                <a:solidFill>
                  <a:srgbClr val="000000"/>
                </a:solidFill>
                <a:effectLst>
                  <a:outerShdw blurRad="38100" dist="38100" dir="2700000" algn="tl">
                    <a:srgbClr val="DDDDDD"/>
                  </a:outerShdw>
                </a:effectLst>
                <a:latin typeface="Arial" charset="0"/>
                <a:ea typeface="SimSun" charset="0"/>
                <a:cs typeface="SimSun" charset="0"/>
              </a:rPr>
              <a:t> </a:t>
            </a:r>
            <a:r>
              <a:rPr lang="en-US" altLang="zh-CN" sz="4300" b="1" dirty="0" err="1" smtClean="0">
                <a:solidFill>
                  <a:srgbClr val="000000"/>
                </a:solidFill>
                <a:effectLst>
                  <a:outerShdw blurRad="38100" dist="38100" dir="2700000" algn="tl">
                    <a:srgbClr val="DDDDDD"/>
                  </a:outerShdw>
                </a:effectLst>
                <a:latin typeface="Arial" charset="0"/>
                <a:ea typeface="SimSun" charset="0"/>
                <a:cs typeface="SimSun" charset="0"/>
              </a:rPr>
              <a:t>оруулсан</a:t>
            </a:r>
            <a:r>
              <a:rPr lang="en-US" altLang="zh-CN" sz="4300" b="1" dirty="0" smtClean="0">
                <a:solidFill>
                  <a:srgbClr val="000000"/>
                </a:solidFill>
                <a:effectLst>
                  <a:outerShdw blurRad="38100" dist="38100" dir="2700000" algn="tl">
                    <a:srgbClr val="DDDDDD"/>
                  </a:outerShdw>
                </a:effectLst>
                <a:latin typeface="Arial" charset="0"/>
                <a:ea typeface="SimSun" charset="0"/>
                <a:cs typeface="SimSun" charset="0"/>
              </a:rPr>
              <a:t> </a:t>
            </a:r>
            <a:r>
              <a:rPr lang="en-US" altLang="zh-CN" sz="4300" b="1" dirty="0" err="1" smtClean="0">
                <a:solidFill>
                  <a:srgbClr val="000000"/>
                </a:solidFill>
                <a:effectLst>
                  <a:outerShdw blurRad="38100" dist="38100" dir="2700000" algn="tl">
                    <a:srgbClr val="DDDDDD"/>
                  </a:outerShdw>
                </a:effectLst>
                <a:latin typeface="Arial" charset="0"/>
                <a:ea typeface="SimSun" charset="0"/>
                <a:cs typeface="SimSun" charset="0"/>
              </a:rPr>
              <a:t>Бичээс</a:t>
            </a:r>
            <a:endParaRPr lang="en-US" sz="4300" dirty="0">
              <a:solidFill>
                <a:srgbClr val="00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4339" name="Rectangle 3"/>
          <p:cNvSpPr>
            <a:spLocks noGrp="1" noChangeArrowheads="1"/>
          </p:cNvSpPr>
          <p:nvPr>
            <p:ph type="body" idx="1"/>
          </p:nvPr>
        </p:nvSpPr>
        <p:spPr>
          <a:xfrm>
            <a:off x="152400" y="1600200"/>
            <a:ext cx="8229600" cy="685800"/>
          </a:xfrm>
        </p:spPr>
        <p:txBody>
          <a:bodyPr/>
          <a:lstStyle/>
          <a:p>
            <a:pPr marL="465138" indent="-465138" eaLnBrk="1" hangingPunct="1">
              <a:buFont typeface="Wingdings" charset="0"/>
              <a:buNone/>
              <a:defRPr/>
            </a:pPr>
            <a:r>
              <a:rPr lang="en-US" altLang="zh-CN" dirty="0">
                <a:latin typeface="Arial" charset="0"/>
                <a:ea typeface="SimSun" charset="0"/>
                <a:cs typeface="SimSun" charset="0"/>
              </a:rPr>
              <a:t>A.	</a:t>
            </a:r>
            <a:r>
              <a:rPr lang="en-US" altLang="zh-CN" dirty="0" err="1" smtClean="0">
                <a:latin typeface="Arial" charset="0"/>
                <a:ea typeface="SimSun" charset="0"/>
                <a:cs typeface="SimSun" charset="0"/>
              </a:rPr>
              <a:t>Хуучин</a:t>
            </a:r>
            <a:r>
              <a:rPr lang="en-US" altLang="zh-CN" dirty="0" smtClean="0">
                <a:latin typeface="Arial" charset="0"/>
                <a:ea typeface="SimSun" charset="0"/>
                <a:cs typeface="SimSun" charset="0"/>
              </a:rPr>
              <a:t> </a:t>
            </a:r>
            <a:r>
              <a:rPr lang="en-US" altLang="zh-CN" dirty="0" err="1" smtClean="0">
                <a:latin typeface="Arial" charset="0"/>
                <a:ea typeface="SimSun" charset="0"/>
                <a:cs typeface="SimSun" charset="0"/>
              </a:rPr>
              <a:t>Гэрээ</a:t>
            </a:r>
            <a:endParaRPr lang="en-US" dirty="0">
              <a:latin typeface="Arial" charset="0"/>
              <a:ea typeface="ＭＳ Ｐゴシック" charset="0"/>
              <a:cs typeface="ＭＳ Ｐゴシック" charset="0"/>
            </a:endParaRPr>
          </a:p>
        </p:txBody>
      </p:sp>
      <p:sp>
        <p:nvSpPr>
          <p:cNvPr id="14340" name="Rectangle 4"/>
          <p:cNvSpPr>
            <a:spLocks noChangeArrowheads="1"/>
          </p:cNvSpPr>
          <p:nvPr/>
        </p:nvSpPr>
        <p:spPr bwMode="auto">
          <a:xfrm>
            <a:off x="609600" y="2362200"/>
            <a:ext cx="60960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1.	  </a:t>
            </a:r>
            <a:r>
              <a:rPr lang="en-US" altLang="zh-CN" sz="3200" u="sng" dirty="0" err="1">
                <a:effectLst>
                  <a:outerShdw blurRad="38100" dist="38100" dir="2700000" algn="tl">
                    <a:srgbClr val="000000"/>
                  </a:outerShdw>
                </a:effectLst>
                <a:ea typeface="SimSun" charset="0"/>
                <a:cs typeface="SimSun" charset="0"/>
              </a:rPr>
              <a:t>Еврей</a:t>
            </a:r>
            <a:r>
              <a:rPr lang="en-US" altLang="zh-CN" sz="3200" dirty="0">
                <a:effectLst>
                  <a:outerShdw blurRad="38100" dist="38100" dir="2700000" algn="tl">
                    <a:srgbClr val="000000"/>
                  </a:outerShdw>
                </a:effectLst>
                <a:ea typeface="SimSun" charset="0"/>
                <a:cs typeface="SimSun" charset="0"/>
              </a:rPr>
              <a:t>: </a:t>
            </a:r>
            <a:r>
              <a:rPr lang="en-US" altLang="zh-CN" sz="3200" dirty="0" err="1">
                <a:effectLst>
                  <a:outerShdw blurRad="38100" dist="38100" dir="2700000" algn="tl">
                    <a:srgbClr val="000000"/>
                  </a:outerShdw>
                </a:effectLst>
                <a:ea typeface="SimSun" charset="0"/>
                <a:cs typeface="SimSun" charset="0"/>
              </a:rPr>
              <a:t>Mазоретик</a:t>
            </a:r>
            <a:r>
              <a:rPr lang="en-US" altLang="zh-CN" sz="3200" dirty="0">
                <a:effectLst>
                  <a:outerShdw blurRad="38100" dist="38100" dir="2700000" algn="tl">
                    <a:srgbClr val="000000"/>
                  </a:outerShdw>
                </a:effectLst>
                <a:ea typeface="SimSun" charset="0"/>
                <a:cs typeface="SimSun" charset="0"/>
              </a:rPr>
              <a:t> </a:t>
            </a:r>
            <a:r>
              <a:rPr lang="en-US" altLang="zh-CN" sz="3200" dirty="0" err="1">
                <a:effectLst>
                  <a:outerShdw blurRad="38100" dist="38100" dir="2700000" algn="tl">
                    <a:srgbClr val="000000"/>
                  </a:outerShdw>
                </a:effectLst>
                <a:ea typeface="SimSun" charset="0"/>
                <a:cs typeface="SimSun" charset="0"/>
              </a:rPr>
              <a:t>тeхт</a:t>
            </a:r>
            <a:r>
              <a:rPr lang="en-US" altLang="zh-CN" sz="3200" dirty="0">
                <a:effectLst>
                  <a:outerShdw blurRad="38100" dist="38100" dir="2700000" algn="tl">
                    <a:srgbClr val="000000"/>
                  </a:outerShdw>
                </a:effectLst>
                <a:ea typeface="SimSun" charset="0"/>
                <a:cs typeface="SimSun" charset="0"/>
              </a:rPr>
              <a:t> (MT)</a:t>
            </a:r>
          </a:p>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2.	  </a:t>
            </a:r>
            <a:r>
              <a:rPr lang="en-US" altLang="zh-CN" sz="3200" u="sng" dirty="0" err="1">
                <a:effectLst>
                  <a:outerShdw blurRad="38100" dist="38100" dir="2700000" algn="tl">
                    <a:srgbClr val="000000"/>
                  </a:outerShdw>
                </a:effectLst>
                <a:ea typeface="SimSun" charset="0"/>
                <a:cs typeface="SimSun" charset="0"/>
              </a:rPr>
              <a:t>Грек</a:t>
            </a:r>
            <a:r>
              <a:rPr lang="en-US" altLang="zh-CN" sz="3200" dirty="0">
                <a:effectLst>
                  <a:outerShdw blurRad="38100" dist="38100" dir="2700000" algn="tl">
                    <a:srgbClr val="000000"/>
                  </a:outerShdw>
                </a:effectLst>
                <a:ea typeface="SimSun" charset="0"/>
                <a:cs typeface="SimSun" charset="0"/>
              </a:rPr>
              <a:t>: </a:t>
            </a:r>
            <a:r>
              <a:rPr lang="en-US" altLang="zh-CN" sz="3200" dirty="0" err="1">
                <a:effectLst>
                  <a:outerShdw blurRad="38100" dist="38100" dir="2700000" algn="tl">
                    <a:srgbClr val="000000"/>
                  </a:outerShdw>
                </a:effectLst>
                <a:ea typeface="SimSun" charset="0"/>
                <a:cs typeface="SimSun" charset="0"/>
              </a:rPr>
              <a:t>Септуагинт</a:t>
            </a:r>
            <a:r>
              <a:rPr lang="en-US" altLang="zh-CN" sz="3200" dirty="0">
                <a:effectLst>
                  <a:outerShdw blurRad="38100" dist="38100" dir="2700000" algn="tl">
                    <a:srgbClr val="000000"/>
                  </a:outerShdw>
                </a:effectLst>
                <a:ea typeface="SimSun" charset="0"/>
                <a:cs typeface="SimSun" charset="0"/>
              </a:rPr>
              <a:t> (LXX)</a:t>
            </a:r>
          </a:p>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3.	  ХГ </a:t>
            </a:r>
            <a:r>
              <a:rPr lang="en-US" altLang="zh-CN" sz="3200" u="sng" dirty="0" err="1">
                <a:effectLst>
                  <a:outerShdw blurRad="38100" dist="38100" dir="2700000" algn="tl">
                    <a:srgbClr val="000000"/>
                  </a:outerShdw>
                </a:effectLst>
                <a:ea typeface="SimSun" charset="0"/>
                <a:cs typeface="SimSun" charset="0"/>
              </a:rPr>
              <a:t>Канончлол</a:t>
            </a:r>
            <a:r>
              <a:rPr lang="en-US" altLang="zh-CN" sz="3200" dirty="0">
                <a:effectLst>
                  <a:outerShdw blurRad="38100" dist="38100" dir="2700000" algn="tl">
                    <a:srgbClr val="000000"/>
                  </a:outerShdw>
                </a:effectLst>
                <a:ea typeface="SimSun" charset="0"/>
                <a:cs typeface="SimSun" charset="0"/>
              </a:rPr>
              <a:t> </a:t>
            </a:r>
            <a:endParaRPr lang="en-US" sz="3200" dirty="0">
              <a:effectLst>
                <a:outerShdw blurRad="38100" dist="38100" dir="2700000" algn="tl">
                  <a:srgbClr val="000000"/>
                </a:outerShdw>
              </a:effectLst>
              <a:ea typeface="SimSun" charset="0"/>
              <a:cs typeface="SimSun" charset="0"/>
            </a:endParaRPr>
          </a:p>
        </p:txBody>
      </p:sp>
      <p:sp>
        <p:nvSpPr>
          <p:cNvPr id="14341" name="Rectangle 5"/>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p>
            <a:pPr marL="465138" indent="-465138"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B.	</a:t>
            </a:r>
            <a:r>
              <a:rPr lang="en-US" altLang="zh-CN" sz="3200" dirty="0" err="1">
                <a:effectLst>
                  <a:outerShdw blurRad="38100" dist="38100" dir="2700000" algn="tl">
                    <a:srgbClr val="000000"/>
                  </a:outerShdw>
                </a:effectLst>
                <a:ea typeface="SimSun" charset="0"/>
                <a:cs typeface="SimSun" charset="0"/>
              </a:rPr>
              <a:t>Шинэ</a:t>
            </a:r>
            <a:r>
              <a:rPr lang="en-US" altLang="zh-CN" sz="3200" dirty="0">
                <a:effectLst>
                  <a:outerShdw blurRad="38100" dist="38100" dir="2700000" algn="tl">
                    <a:srgbClr val="000000"/>
                  </a:outerShdw>
                </a:effectLst>
                <a:ea typeface="SimSun" charset="0"/>
                <a:cs typeface="SimSun" charset="0"/>
              </a:rPr>
              <a:t> </a:t>
            </a:r>
            <a:r>
              <a:rPr lang="en-US" altLang="zh-CN" sz="3200" dirty="0" err="1">
                <a:effectLst>
                  <a:outerShdw blurRad="38100" dist="38100" dir="2700000" algn="tl">
                    <a:srgbClr val="000000"/>
                  </a:outerShdw>
                </a:effectLst>
                <a:ea typeface="SimSun" charset="0"/>
                <a:cs typeface="SimSun" charset="0"/>
              </a:rPr>
              <a:t>Гэрээ</a:t>
            </a:r>
            <a:endParaRPr lang="en-US" sz="3200" dirty="0">
              <a:effectLst>
                <a:outerShdw blurRad="38100" dist="38100" dir="2700000" algn="tl">
                  <a:srgbClr val="000000"/>
                </a:outerShdw>
              </a:effectLst>
              <a:ea typeface="SimSun" charset="0"/>
              <a:cs typeface="SimSun" charset="0"/>
            </a:endParaRPr>
          </a:p>
        </p:txBody>
      </p:sp>
      <p:sp>
        <p:nvSpPr>
          <p:cNvPr id="14342" name="Rectangle 6"/>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1.	  </a:t>
            </a:r>
            <a:r>
              <a:rPr lang="en-US" altLang="zh-CN" sz="3200" u="sng" dirty="0" err="1">
                <a:effectLst>
                  <a:outerShdw blurRad="38100" dist="38100" dir="2700000" algn="tl">
                    <a:srgbClr val="000000"/>
                  </a:outerShdw>
                </a:effectLst>
                <a:ea typeface="SimSun" charset="0"/>
                <a:cs typeface="SimSun" charset="0"/>
              </a:rPr>
              <a:t>Огноо</a:t>
            </a:r>
            <a:endParaRPr lang="en-US" altLang="zh-CN" sz="3200" dirty="0">
              <a:effectLst>
                <a:outerShdw blurRad="38100" dist="38100" dir="2700000" algn="tl">
                  <a:srgbClr val="000000"/>
                </a:outerShdw>
              </a:effectLst>
              <a:ea typeface="SimSun" charset="0"/>
              <a:cs typeface="SimSun" charset="0"/>
            </a:endParaRPr>
          </a:p>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2.	  ШГ </a:t>
            </a:r>
            <a:r>
              <a:rPr lang="en-US" altLang="zh-CN" sz="3200" u="sng" dirty="0" err="1">
                <a:effectLst>
                  <a:outerShdw blurRad="38100" dist="38100" dir="2700000" algn="tl">
                    <a:srgbClr val="000000"/>
                  </a:outerShdw>
                </a:effectLst>
                <a:ea typeface="SimSun" charset="0"/>
                <a:cs typeface="SimSun" charset="0"/>
              </a:rPr>
              <a:t>Канончлол</a:t>
            </a:r>
            <a:r>
              <a:rPr lang="en-US" altLang="zh-CN" sz="3200" dirty="0">
                <a:effectLst>
                  <a:outerShdw blurRad="38100" dist="38100" dir="2700000" algn="tl">
                    <a:srgbClr val="000000"/>
                  </a:outerShdw>
                </a:effectLst>
                <a:ea typeface="SimSun" charset="0"/>
                <a:cs typeface="SimSun" charset="0"/>
              </a:rPr>
              <a:t> </a:t>
            </a:r>
            <a:endParaRPr lang="en-US" sz="3200" dirty="0">
              <a:effectLst>
                <a:outerShdw blurRad="38100" dist="38100" dir="2700000" algn="tl">
                  <a:srgbClr val="000000"/>
                </a:outerShdw>
              </a:effectLst>
              <a:ea typeface="SimSun" charset="0"/>
              <a:cs typeface="SimSun" charset="0"/>
            </a:endParaRPr>
          </a:p>
        </p:txBody>
      </p:sp>
      <p:sp>
        <p:nvSpPr>
          <p:cNvPr id="175111" name="Text Box 7"/>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337922" name="Rectangle 3"/>
          <p:cNvSpPr>
            <a:spLocks noGrp="1" noChangeArrowheads="1"/>
          </p:cNvSpPr>
          <p:nvPr>
            <p:ph type="title"/>
          </p:nvPr>
        </p:nvSpPr>
        <p:spPr>
          <a:xfrm>
            <a:off x="0" y="76200"/>
            <a:ext cx="4800600" cy="1066800"/>
          </a:xfrm>
        </p:spPr>
        <p:txBody>
          <a:bodyPr/>
          <a:lstStyle/>
          <a:p>
            <a:pPr eaLnBrk="1" hangingPunct="1"/>
            <a:r>
              <a:rPr lang="en-US" sz="4000">
                <a:latin typeface="Arial" charset="0"/>
                <a:ea typeface="ＭＳ Ｐゴシック" charset="0"/>
                <a:cs typeface="ＭＳ Ｐゴシック" charset="0"/>
              </a:rPr>
              <a:t>Бид тэрс үзэлтэй яаж тэмцэх вэ?</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t="2026" b="8784"/>
          <a:stretch>
            <a:fillRect/>
          </a:stretch>
        </p:blipFill>
        <p:spPr bwMode="auto">
          <a:xfrm>
            <a:off x="-180975" y="0"/>
            <a:ext cx="50292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37924" name="TextBox 1"/>
          <p:cNvSpPr txBox="1">
            <a:spLocks noChangeArrowheads="1"/>
          </p:cNvSpPr>
          <p:nvPr/>
        </p:nvSpPr>
        <p:spPr bwMode="auto">
          <a:xfrm>
            <a:off x="5076825" y="2636838"/>
            <a:ext cx="30241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0000FF"/>
                </a:solidFill>
              </a:rPr>
              <a:t>Да Винчийн код</a:t>
            </a:r>
          </a:p>
          <a:p>
            <a:pPr algn="ctr"/>
            <a:endParaRPr lang="en-US" sz="3200">
              <a:solidFill>
                <a:srgbClr val="0000FF"/>
              </a:solidFill>
            </a:endParaRPr>
          </a:p>
          <a:p>
            <a:pPr algn="ctr"/>
            <a:endParaRPr lang="en-US" sz="3200">
              <a:solidFill>
                <a:srgbClr val="0000FF"/>
              </a:solidFill>
            </a:endParaRPr>
          </a:p>
          <a:p>
            <a:pPr algn="ctr"/>
            <a:r>
              <a:rPr lang="en-US" sz="3200">
                <a:solidFill>
                  <a:srgbClr val="0000FF"/>
                </a:solidFill>
              </a:rPr>
              <a:t>Дан Браун</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590800" y="0"/>
            <a:ext cx="4724400" cy="1447800"/>
          </a:xfrm>
        </p:spPr>
        <p:txBody>
          <a:bodyPr/>
          <a:lstStyle/>
          <a:p>
            <a:pPr algn="l" eaLnBrk="1" hangingPunct="1">
              <a:defRPr/>
            </a:pPr>
            <a:r>
              <a:rPr lang="en-US" sz="3200" dirty="0" err="1" smtClean="0">
                <a:latin typeface="Arial"/>
                <a:ea typeface="ＭＳ Ｐゴシック" charset="0"/>
                <a:cs typeface="Arial"/>
              </a:rPr>
              <a:t>Банк</a:t>
            </a:r>
            <a:r>
              <a:rPr lang="en-US" sz="3200" dirty="0" smtClean="0">
                <a:latin typeface="Arial"/>
                <a:ea typeface="ＭＳ Ｐゴシック" charset="0"/>
                <a:cs typeface="Arial"/>
              </a:rPr>
              <a:t> </a:t>
            </a:r>
            <a:r>
              <a:rPr lang="en-US" sz="3200" dirty="0" err="1" smtClean="0">
                <a:latin typeface="Arial"/>
                <a:ea typeface="ＭＳ Ｐゴシック" charset="0"/>
                <a:cs typeface="Arial"/>
              </a:rPr>
              <a:t>руу</a:t>
            </a:r>
            <a:r>
              <a:rPr lang="en-US" sz="3200" dirty="0" smtClean="0">
                <a:latin typeface="Arial"/>
                <a:ea typeface="ＭＳ Ｐゴシック" charset="0"/>
                <a:cs typeface="Arial"/>
              </a:rPr>
              <a:t> </a:t>
            </a:r>
            <a:r>
              <a:rPr lang="en-US" sz="3200" dirty="0" err="1" smtClean="0">
                <a:latin typeface="Arial"/>
                <a:ea typeface="ＭＳ Ｐゴシック" charset="0"/>
                <a:cs typeface="Arial"/>
              </a:rPr>
              <a:t>явах</a:t>
            </a:r>
            <a:r>
              <a:rPr lang="en-US" sz="3200" dirty="0" smtClean="0">
                <a:latin typeface="Arial"/>
                <a:ea typeface="ＭＳ Ｐゴシック" charset="0"/>
                <a:cs typeface="Arial"/>
              </a:rPr>
              <a:t> </a:t>
            </a:r>
            <a:r>
              <a:rPr lang="en-US" sz="3200" dirty="0" err="1" smtClean="0">
                <a:latin typeface="Arial"/>
                <a:ea typeface="ＭＳ Ｐゴシック" charset="0"/>
                <a:cs typeface="Arial"/>
              </a:rPr>
              <a:t>замдаа</a:t>
            </a:r>
            <a:r>
              <a:rPr lang="en-US" sz="3200" dirty="0" smtClean="0">
                <a:latin typeface="Arial"/>
                <a:ea typeface="ＭＳ Ｐゴシック" charset="0"/>
                <a:cs typeface="Arial"/>
              </a:rPr>
              <a:t> </a:t>
            </a:r>
            <a:r>
              <a:rPr lang="en-US" sz="3200" dirty="0" err="1" smtClean="0">
                <a:latin typeface="Arial"/>
                <a:ea typeface="ＭＳ Ｐゴシック" charset="0"/>
                <a:cs typeface="Arial"/>
              </a:rPr>
              <a:t>элгээ</a:t>
            </a:r>
            <a:r>
              <a:rPr lang="en-US" sz="3200" dirty="0" smtClean="0">
                <a:latin typeface="Arial"/>
                <a:ea typeface="ＭＳ Ｐゴシック" charset="0"/>
                <a:cs typeface="Arial"/>
              </a:rPr>
              <a:t> </a:t>
            </a:r>
            <a:r>
              <a:rPr lang="en-US" sz="3200" dirty="0" err="1" smtClean="0">
                <a:latin typeface="Arial"/>
                <a:ea typeface="ＭＳ Ｐゴシック" charset="0"/>
                <a:cs typeface="Arial"/>
              </a:rPr>
              <a:t>хөштөл</a:t>
            </a:r>
            <a:r>
              <a:rPr lang="en-US" sz="3200" dirty="0" smtClean="0">
                <a:latin typeface="Arial"/>
                <a:ea typeface="ＭＳ Ｐゴシック" charset="0"/>
                <a:cs typeface="Arial"/>
              </a:rPr>
              <a:t> </a:t>
            </a:r>
            <a:r>
              <a:rPr lang="en-US" sz="3200" dirty="0" err="1" smtClean="0">
                <a:latin typeface="Arial"/>
                <a:ea typeface="ＭＳ Ｐゴシック" charset="0"/>
                <a:cs typeface="Arial"/>
              </a:rPr>
              <a:t>инээнэ</a:t>
            </a:r>
            <a:r>
              <a:rPr lang="en-US" sz="3200" dirty="0" smtClean="0">
                <a:latin typeface="Arial"/>
                <a:ea typeface="ＭＳ Ｐゴシック" charset="0"/>
                <a:cs typeface="Arial"/>
              </a:rPr>
              <a:t>…</a:t>
            </a:r>
            <a:endParaRPr lang="en-US" sz="3200" dirty="0">
              <a:latin typeface="Arial"/>
              <a:ea typeface="ＭＳ Ｐゴシック" charset="0"/>
              <a:cs typeface="Arial"/>
            </a:endParaRPr>
          </a:p>
        </p:txBody>
      </p:sp>
      <p:sp>
        <p:nvSpPr>
          <p:cNvPr id="243715" name="Rectangle 3"/>
          <p:cNvSpPr>
            <a:spLocks noGrp="1" noChangeArrowheads="1"/>
          </p:cNvSpPr>
          <p:nvPr>
            <p:ph type="body" idx="1"/>
          </p:nvPr>
        </p:nvSpPr>
        <p:spPr>
          <a:xfrm>
            <a:off x="2057400" y="1981200"/>
            <a:ext cx="3429000" cy="4191000"/>
          </a:xfrm>
        </p:spPr>
        <p:txBody>
          <a:bodyPr/>
          <a:lstStyle/>
          <a:p>
            <a:pPr eaLnBrk="1" hangingPunct="1">
              <a:lnSpc>
                <a:spcPct val="90000"/>
              </a:lnSpc>
              <a:buFont typeface="Monotype Sorts" pitchFamily="22" charset="2"/>
              <a:buChar char="F"/>
              <a:defRPr/>
            </a:pPr>
            <a:r>
              <a:rPr lang="en-US" dirty="0" smtClean="0">
                <a:latin typeface="Arial"/>
                <a:cs typeface="Arial"/>
              </a:rPr>
              <a:t>12 </a:t>
            </a:r>
            <a:r>
              <a:rPr lang="en-US" dirty="0" err="1" smtClean="0">
                <a:latin typeface="Arial"/>
                <a:cs typeface="Arial"/>
              </a:rPr>
              <a:t>сая</a:t>
            </a:r>
            <a:r>
              <a:rPr lang="en-US" dirty="0" smtClean="0">
                <a:latin typeface="Arial"/>
                <a:cs typeface="Arial"/>
              </a:rPr>
              <a:t> </a:t>
            </a:r>
            <a:r>
              <a:rPr lang="en-US" dirty="0" err="1" smtClean="0">
                <a:latin typeface="Arial"/>
                <a:cs typeface="Arial"/>
              </a:rPr>
              <a:t>ширхэг</a:t>
            </a:r>
            <a:r>
              <a:rPr lang="en-US" dirty="0" smtClean="0">
                <a:latin typeface="Arial"/>
                <a:cs typeface="Arial"/>
              </a:rPr>
              <a:t> 2 </a:t>
            </a:r>
            <a:r>
              <a:rPr lang="en-US" dirty="0" err="1" smtClean="0">
                <a:latin typeface="Arial"/>
                <a:cs typeface="Arial"/>
              </a:rPr>
              <a:t>зарагдан</a:t>
            </a:r>
            <a:r>
              <a:rPr lang="en-US" dirty="0" smtClean="0">
                <a:latin typeface="Arial"/>
                <a:cs typeface="Arial"/>
              </a:rPr>
              <a:t> 60 </a:t>
            </a:r>
            <a:r>
              <a:rPr lang="en-US" dirty="0" err="1" smtClean="0">
                <a:latin typeface="Arial"/>
                <a:cs typeface="Arial"/>
              </a:rPr>
              <a:t>сая</a:t>
            </a:r>
            <a:r>
              <a:rPr lang="en-US" dirty="0" smtClean="0">
                <a:latin typeface="Arial"/>
                <a:cs typeface="Arial"/>
              </a:rPr>
              <a:t> </a:t>
            </a:r>
            <a:r>
              <a:rPr lang="en-US" dirty="0" err="1" smtClean="0">
                <a:latin typeface="Arial"/>
                <a:cs typeface="Arial"/>
              </a:rPr>
              <a:t>долла</a:t>
            </a:r>
            <a:endParaRPr lang="en-US" dirty="0" smtClean="0">
              <a:latin typeface="Arial"/>
              <a:cs typeface="Arial"/>
            </a:endParaRPr>
          </a:p>
          <a:p>
            <a:pPr eaLnBrk="1" hangingPunct="1">
              <a:lnSpc>
                <a:spcPct val="90000"/>
              </a:lnSpc>
              <a:buFont typeface="Monotype Sorts" pitchFamily="22" charset="2"/>
              <a:buChar char="F"/>
              <a:defRPr/>
            </a:pPr>
            <a:r>
              <a:rPr lang="en-US" dirty="0" err="1" smtClean="0">
                <a:latin typeface="Arial"/>
                <a:cs typeface="Arial"/>
              </a:rPr>
              <a:t>Бусад</a:t>
            </a:r>
            <a:r>
              <a:rPr lang="en-US" dirty="0" smtClean="0">
                <a:latin typeface="Arial"/>
                <a:cs typeface="Arial"/>
              </a:rPr>
              <a:t> </a:t>
            </a:r>
            <a:r>
              <a:rPr lang="en-US" dirty="0" err="1" smtClean="0">
                <a:latin typeface="Arial"/>
                <a:cs typeface="Arial"/>
              </a:rPr>
              <a:t>номноосоо</a:t>
            </a:r>
            <a:r>
              <a:rPr lang="en-US" dirty="0" smtClean="0">
                <a:latin typeface="Arial"/>
                <a:cs typeface="Arial"/>
              </a:rPr>
              <a:t> 100 </a:t>
            </a:r>
            <a:r>
              <a:rPr lang="en-US" dirty="0" err="1" smtClean="0">
                <a:latin typeface="Arial"/>
                <a:cs typeface="Arial"/>
              </a:rPr>
              <a:t>сая</a:t>
            </a:r>
            <a:endParaRPr lang="en-US" dirty="0">
              <a:latin typeface="Arial"/>
              <a:cs typeface="Arial"/>
            </a:endParaRPr>
          </a:p>
          <a:p>
            <a:pPr eaLnBrk="1" hangingPunct="1">
              <a:lnSpc>
                <a:spcPct val="90000"/>
              </a:lnSpc>
              <a:buFont typeface="Monotype Sorts" pitchFamily="22" charset="2"/>
              <a:buChar char="F"/>
              <a:defRPr/>
            </a:pPr>
            <a:r>
              <a:rPr lang="en-US" dirty="0" err="1" smtClean="0">
                <a:latin typeface="Arial"/>
                <a:cs typeface="Arial"/>
              </a:rPr>
              <a:t>Одоо</a:t>
            </a:r>
            <a:r>
              <a:rPr lang="en-US" dirty="0" smtClean="0">
                <a:latin typeface="Arial"/>
                <a:cs typeface="Arial"/>
              </a:rPr>
              <a:t> </a:t>
            </a:r>
            <a:r>
              <a:rPr lang="en-US" dirty="0" err="1" smtClean="0">
                <a:latin typeface="Arial"/>
                <a:cs typeface="Arial"/>
              </a:rPr>
              <a:t>ном</a:t>
            </a:r>
            <a:r>
              <a:rPr lang="en-US" dirty="0" smtClean="0">
                <a:latin typeface="Arial"/>
                <a:cs typeface="Arial"/>
              </a:rPr>
              <a:t> </a:t>
            </a:r>
            <a:r>
              <a:rPr lang="en-US" dirty="0" err="1" smtClean="0">
                <a:latin typeface="Arial"/>
                <a:cs typeface="Arial"/>
              </a:rPr>
              <a:t>нь</a:t>
            </a:r>
            <a:r>
              <a:rPr lang="en-US" dirty="0" smtClean="0">
                <a:latin typeface="Arial"/>
                <a:cs typeface="Arial"/>
              </a:rPr>
              <a:t>  </a:t>
            </a:r>
            <a:r>
              <a:rPr lang="en-US" dirty="0">
                <a:latin typeface="Arial"/>
                <a:cs typeface="Arial"/>
              </a:rPr>
              <a:t>40 </a:t>
            </a:r>
            <a:r>
              <a:rPr lang="en-US" dirty="0" err="1" smtClean="0">
                <a:latin typeface="Arial"/>
                <a:cs typeface="Arial"/>
              </a:rPr>
              <a:t>сая</a:t>
            </a:r>
            <a:r>
              <a:rPr lang="en-US" dirty="0" smtClean="0">
                <a:latin typeface="Arial"/>
                <a:cs typeface="Arial"/>
              </a:rPr>
              <a:t> </a:t>
            </a:r>
            <a:r>
              <a:rPr lang="en-US" dirty="0" err="1" smtClean="0">
                <a:latin typeface="Arial"/>
                <a:cs typeface="Arial"/>
              </a:rPr>
              <a:t>зарагдсан</a:t>
            </a:r>
            <a:endParaRPr lang="en-US" dirty="0">
              <a:latin typeface="Arial"/>
              <a:cs typeface="Arial"/>
            </a:endParaRPr>
          </a:p>
        </p:txBody>
      </p:sp>
      <p:pic>
        <p:nvPicPr>
          <p:cNvPr id="339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body" idx="1"/>
          </p:nvPr>
        </p:nvSpPr>
        <p:spPr>
          <a:xfrm>
            <a:off x="1981200" y="4114800"/>
            <a:ext cx="7162800" cy="2743200"/>
          </a:xfrm>
        </p:spPr>
        <p:txBody>
          <a:bodyPr/>
          <a:lstStyle/>
          <a:p>
            <a:pPr eaLnBrk="1" hangingPunct="1">
              <a:defRPr/>
            </a:pPr>
            <a:r>
              <a:rPr lang="en-US" sz="2800" b="1" dirty="0" err="1" smtClean="0">
                <a:latin typeface="Arial"/>
                <a:ea typeface="ＭＳ Ｐゴシック" charset="0"/>
                <a:cs typeface="Arial"/>
              </a:rPr>
              <a:t>Браун</a:t>
            </a:r>
            <a:r>
              <a:rPr lang="en-US" sz="2800" b="1" dirty="0" smtClean="0">
                <a:latin typeface="Arial"/>
                <a:ea typeface="ＭＳ Ｐゴシック" charset="0"/>
                <a:cs typeface="Arial"/>
              </a:rPr>
              <a:t> </a:t>
            </a:r>
            <a:r>
              <a:rPr lang="en-US" altLang="ja-JP" sz="2800" b="1" dirty="0" smtClean="0">
                <a:latin typeface="Arial"/>
                <a:ea typeface="ＭＳ Ｐゴシック" charset="0"/>
                <a:cs typeface="Arial"/>
              </a:rPr>
              <a:t>”</a:t>
            </a:r>
            <a:r>
              <a:rPr lang="en-US" sz="2800" b="1" dirty="0" err="1" smtClean="0">
                <a:latin typeface="Arial"/>
                <a:ea typeface="ＭＳ Ｐゴシック" charset="0"/>
                <a:cs typeface="Arial"/>
              </a:rPr>
              <a:t>Иохан</a:t>
            </a:r>
            <a:r>
              <a:rPr lang="en-US"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үнэндээ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Христийн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эхнэр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Магдалын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Мари</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гэж</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байна</a:t>
            </a:r>
            <a:r>
              <a:rPr lang="en-US" sz="2800" b="1" dirty="0" smtClean="0">
                <a:latin typeface="Arial"/>
                <a:ea typeface="ＭＳ Ｐゴシック" charset="0"/>
                <a:cs typeface="Arial"/>
              </a:rPr>
              <a:t>!</a:t>
            </a:r>
            <a:endParaRPr lang="en-US" sz="2800" b="1" dirty="0">
              <a:latin typeface="Arial"/>
              <a:ea typeface="ＭＳ Ｐゴシック" charset="0"/>
              <a:cs typeface="Arial"/>
            </a:endParaRPr>
          </a:p>
          <a:p>
            <a:pPr eaLnBrk="1" hangingPunct="1">
              <a:defRPr/>
            </a:pPr>
            <a:r>
              <a:rPr lang="en-US" sz="2800" b="1" dirty="0" err="1" smtClean="0">
                <a:latin typeface="Arial"/>
                <a:ea typeface="ＭＳ Ｐゴシック" charset="0"/>
                <a:cs typeface="Arial"/>
              </a:rPr>
              <a:t>Гэвч</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да</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Винчи</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Иоханыг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энгийн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Флорентийн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загварын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үзэсгэлэнтэй</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залуу</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болгон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дүрсэлсэн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байдаг</a:t>
            </a:r>
            <a:r>
              <a:rPr lang="en-US" altLang="ja-JP" sz="2800" b="1" dirty="0" smtClean="0">
                <a:latin typeface="Arial"/>
                <a:ea typeface="ＭＳ Ｐゴシック" charset="0"/>
                <a:cs typeface="Arial"/>
              </a:rPr>
              <a:t>"</a:t>
            </a:r>
            <a:endParaRPr lang="en-US" sz="2800" b="1" dirty="0">
              <a:latin typeface="Arial"/>
              <a:ea typeface="ＭＳ Ｐゴシック" charset="0"/>
              <a:cs typeface="Arial"/>
            </a:endParaRPr>
          </a:p>
        </p:txBody>
      </p:sp>
      <p:pic>
        <p:nvPicPr>
          <p:cNvPr id="342018" name="Picture 2"/>
          <p:cNvPicPr>
            <a:picLocks noChangeAspect="1" noChangeArrowheads="1"/>
          </p:cNvPicPr>
          <p:nvPr/>
        </p:nvPicPr>
        <p:blipFill>
          <a:blip r:embed="rId3">
            <a:lum bright="14000" contrast="28000"/>
            <a:extLst>
              <a:ext uri="{28A0092B-C50C-407E-A947-70E740481C1C}">
                <a14:useLocalDpi xmlns:a14="http://schemas.microsoft.com/office/drawing/2010/main" val="0"/>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45763" name="Rectangle 3"/>
          <p:cNvSpPr>
            <a:spLocks noGrp="1" noChangeArrowheads="1"/>
          </p:cNvSpPr>
          <p:nvPr>
            <p:ph type="title"/>
          </p:nvPr>
        </p:nvSpPr>
        <p:spPr>
          <a:xfrm>
            <a:off x="3505200" y="0"/>
            <a:ext cx="3581400" cy="762000"/>
          </a:xfrm>
        </p:spPr>
        <p:txBody>
          <a:bodyPr/>
          <a:lstStyle/>
          <a:p>
            <a:pPr eaLnBrk="1" hangingPunct="1">
              <a:defRPr/>
            </a:pPr>
            <a:r>
              <a:rPr lang="en-US" dirty="0" err="1" smtClean="0">
                <a:latin typeface="Arial"/>
                <a:cs typeface="Arial"/>
              </a:rPr>
              <a:t>Энэ</a:t>
            </a:r>
            <a:r>
              <a:rPr lang="en-US" dirty="0" smtClean="0">
                <a:latin typeface="Arial"/>
                <a:cs typeface="Arial"/>
              </a:rPr>
              <a:t> </a:t>
            </a:r>
            <a:r>
              <a:rPr lang="en-US" dirty="0" err="1" smtClean="0">
                <a:latin typeface="Arial"/>
                <a:cs typeface="Arial"/>
              </a:rPr>
              <a:t>хэн</a:t>
            </a:r>
            <a:r>
              <a:rPr lang="en-US" dirty="0" smtClean="0">
                <a:latin typeface="Arial"/>
                <a:cs typeface="Arial"/>
              </a:rPr>
              <a:t> </a:t>
            </a:r>
            <a:r>
              <a:rPr lang="en-US" dirty="0" err="1" smtClean="0">
                <a:latin typeface="Arial"/>
                <a:cs typeface="Arial"/>
              </a:rPr>
              <a:t>бэ</a:t>
            </a:r>
            <a:r>
              <a:rPr lang="en-US" dirty="0" smtClean="0">
                <a:latin typeface="Arial"/>
                <a:cs typeface="Arial"/>
              </a:rPr>
              <a:t>?</a:t>
            </a:r>
            <a:endParaRPr lang="en-US" dirty="0">
              <a:latin typeface="Arial"/>
              <a:cs typeface="Arial"/>
            </a:endParaRPr>
          </a:p>
        </p:txBody>
      </p:sp>
      <p:sp>
        <p:nvSpPr>
          <p:cNvPr id="245765" name="Rectangle 5"/>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eaLnBrk="1" hangingPunct="1">
              <a:defRPr/>
            </a:pPr>
            <a:r>
              <a:rPr lang="en-US" sz="4400" i="1" dirty="0" err="1">
                <a:solidFill>
                  <a:schemeClr val="tx2"/>
                </a:solidFill>
                <a:latin typeface="Arial"/>
                <a:ea typeface="+mn-ea"/>
                <a:cs typeface="Arial"/>
              </a:rPr>
              <a:t>Иохан</a:t>
            </a:r>
            <a:r>
              <a:rPr lang="en-US" sz="4400" i="1" dirty="0">
                <a:solidFill>
                  <a:schemeClr val="tx2"/>
                </a:solidFill>
                <a:latin typeface="Tahoma" pitchFamily="22" charset="-52"/>
                <a:ea typeface="+mn-ea"/>
                <a:cs typeface="+mn-cs"/>
              </a:rPr>
              <a:t>?</a:t>
            </a:r>
          </a:p>
        </p:txBody>
      </p:sp>
      <p:sp>
        <p:nvSpPr>
          <p:cNvPr id="245766" name="Rectangle 6"/>
          <p:cNvSpPr>
            <a:spLocks noChangeArrowheads="1"/>
          </p:cNvSpPr>
          <p:nvPr/>
        </p:nvSpPr>
        <p:spPr bwMode="auto">
          <a:xfrm>
            <a:off x="3419475" y="1219200"/>
            <a:ext cx="3819525" cy="9906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eaLnBrk="1" hangingPunct="1">
              <a:defRPr/>
            </a:pPr>
            <a:r>
              <a:rPr lang="ru-RU" sz="4400" i="1" dirty="0">
                <a:solidFill>
                  <a:schemeClr val="tx2"/>
                </a:solidFill>
                <a:latin typeface="Arial"/>
                <a:ea typeface="+mn-ea"/>
                <a:cs typeface="Arial"/>
              </a:rPr>
              <a:t>Э</a:t>
            </a:r>
            <a:r>
              <a:rPr lang="en-US" sz="4400" i="1" dirty="0" err="1">
                <a:solidFill>
                  <a:schemeClr val="tx2"/>
                </a:solidFill>
                <a:latin typeface="Arial"/>
                <a:ea typeface="+mn-ea"/>
                <a:cs typeface="Arial"/>
              </a:rPr>
              <a:t>свэл</a:t>
            </a:r>
            <a:r>
              <a:rPr lang="en-US" sz="4400" i="1" dirty="0">
                <a:solidFill>
                  <a:schemeClr val="tx2"/>
                </a:solidFill>
                <a:latin typeface="Arial"/>
                <a:ea typeface="+mn-ea"/>
                <a:cs typeface="Arial"/>
              </a:rPr>
              <a:t> </a:t>
            </a:r>
            <a:r>
              <a:rPr lang="en-US" sz="4400" i="1" dirty="0" err="1">
                <a:solidFill>
                  <a:schemeClr val="tx2"/>
                </a:solidFill>
                <a:latin typeface="Arial"/>
                <a:ea typeface="+mn-ea"/>
                <a:cs typeface="Arial"/>
              </a:rPr>
              <a:t>Мари</a:t>
            </a:r>
            <a:r>
              <a:rPr lang="en-US" sz="4400" i="1" dirty="0">
                <a:solidFill>
                  <a:schemeClr val="tx2"/>
                </a:solidFill>
                <a:latin typeface="Tahoma" pitchFamily="22" charset="-52"/>
                <a:ea typeface="+mn-ea"/>
                <a:cs typeface="+mn-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checkerboard(across)">
                                      <p:cBhvr>
                                        <p:cTn id="17" dur="500"/>
                                        <p:tgtEl>
                                          <p:spTgt spid="2457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64">
                                            <p:txEl>
                                              <p:pRg st="0" end="0"/>
                                            </p:txEl>
                                          </p:spTgt>
                                        </p:tgtEl>
                                        <p:attrNameLst>
                                          <p:attrName>style.visibility</p:attrName>
                                        </p:attrNameLst>
                                      </p:cBhvr>
                                      <p:to>
                                        <p:strVal val="visible"/>
                                      </p:to>
                                    </p:set>
                                    <p:animEffect transition="in" filter="checkerboard(across)">
                                      <p:cBhvr>
                                        <p:cTn id="22" dur="500"/>
                                        <p:tgtEl>
                                          <p:spTgt spid="24576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764">
                                            <p:txEl>
                                              <p:pRg st="1" end="1"/>
                                            </p:txEl>
                                          </p:spTgt>
                                        </p:tgtEl>
                                        <p:attrNameLst>
                                          <p:attrName>style.visibility</p:attrName>
                                        </p:attrNameLst>
                                      </p:cBhvr>
                                      <p:to>
                                        <p:strVal val="visible"/>
                                      </p:to>
                                    </p:set>
                                    <p:animEffect transition="in" filter="checkerboard(across)">
                                      <p:cBhvr>
                                        <p:cTn id="27" dur="500"/>
                                        <p:tgtEl>
                                          <p:spTgt spid="2457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build="p"/>
      <p:bldP spid="245763" grpId="0"/>
      <p:bldP spid="245765" grpId="0"/>
      <p:bldP spid="24576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 Box 4"/>
          <p:cNvSpPr txBox="1">
            <a:spLocks noChangeArrowheads="1"/>
          </p:cNvSpPr>
          <p:nvPr/>
        </p:nvSpPr>
        <p:spPr bwMode="auto">
          <a:xfrm>
            <a:off x="3348038" y="6356350"/>
            <a:ext cx="5373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http://www.gnosis.org/naghamm/gop.html</a:t>
            </a:r>
          </a:p>
        </p:txBody>
      </p:sp>
      <p:sp>
        <p:nvSpPr>
          <p:cNvPr id="6" name="Rectangle 1028"/>
          <p:cNvSpPr>
            <a:spLocks noGrp="1" noChangeArrowheads="1"/>
          </p:cNvSpPr>
          <p:nvPr>
            <p:ph type="dt" sz="quarter" idx="10"/>
          </p:nvPr>
        </p:nvSpPr>
        <p:spPr/>
        <p:txBody>
          <a:bodyPr/>
          <a:lstStyle/>
          <a:p>
            <a:pPr>
              <a:defRPr/>
            </a:pPr>
            <a:endParaRPr lang="en-US"/>
          </a:p>
        </p:txBody>
      </p:sp>
      <p:pic>
        <p:nvPicPr>
          <p:cNvPr id="3440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19400"/>
            <a:ext cx="281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ctrTitle"/>
          </p:nvPr>
        </p:nvSpPr>
        <p:spPr>
          <a:xfrm>
            <a:off x="1676400" y="76200"/>
            <a:ext cx="7391400" cy="1295400"/>
          </a:xfrm>
        </p:spPr>
        <p:txBody>
          <a:bodyPr/>
          <a:lstStyle/>
          <a:p>
            <a:pPr eaLnBrk="1" hangingPunct="1">
              <a:defRPr/>
            </a:pPr>
            <a:r>
              <a:rPr lang="en-US" sz="4000" dirty="0" err="1" smtClean="0">
                <a:latin typeface="Arial"/>
                <a:cs typeface="Arial"/>
              </a:rPr>
              <a:t>Магдалын</a:t>
            </a:r>
            <a:r>
              <a:rPr lang="en-US" sz="4000" dirty="0" smtClean="0">
                <a:latin typeface="Arial"/>
                <a:cs typeface="Arial"/>
              </a:rPr>
              <a:t> </a:t>
            </a:r>
            <a:r>
              <a:rPr lang="en-US" sz="4000" dirty="0" err="1" smtClean="0">
                <a:latin typeface="Arial"/>
                <a:cs typeface="Arial"/>
              </a:rPr>
              <a:t>Мари</a:t>
            </a:r>
            <a:r>
              <a:rPr lang="en-US" sz="4000" dirty="0" smtClean="0">
                <a:latin typeface="Arial"/>
                <a:cs typeface="Arial"/>
              </a:rPr>
              <a:t> </a:t>
            </a:r>
            <a:r>
              <a:rPr lang="en-US" sz="4000" dirty="0" err="1" smtClean="0">
                <a:latin typeface="Arial"/>
                <a:cs typeface="Arial"/>
              </a:rPr>
              <a:t>Есүсийн</a:t>
            </a:r>
            <a:r>
              <a:rPr lang="en-US" sz="4000" dirty="0" smtClean="0">
                <a:latin typeface="Arial"/>
                <a:cs typeface="Arial"/>
              </a:rPr>
              <a:t> “</a:t>
            </a:r>
            <a:r>
              <a:rPr lang="en-US" sz="4000" dirty="0" err="1" smtClean="0">
                <a:latin typeface="Arial"/>
                <a:cs typeface="Arial"/>
              </a:rPr>
              <a:t>дотно</a:t>
            </a:r>
            <a:r>
              <a:rPr lang="en-US" sz="4000" dirty="0" smtClean="0">
                <a:latin typeface="Arial"/>
                <a:cs typeface="Arial"/>
              </a:rPr>
              <a:t> </a:t>
            </a:r>
            <a:r>
              <a:rPr lang="en-US" sz="4000" dirty="0" err="1" smtClean="0">
                <a:latin typeface="Arial"/>
                <a:cs typeface="Arial"/>
              </a:rPr>
              <a:t>хамтрагч</a:t>
            </a:r>
            <a:r>
              <a:rPr lang="en-US" sz="4000" dirty="0" smtClean="0">
                <a:latin typeface="Arial"/>
                <a:cs typeface="Arial"/>
              </a:rPr>
              <a:t>” (</a:t>
            </a:r>
            <a:r>
              <a:rPr lang="en-US" sz="4000" dirty="0" err="1" smtClean="0">
                <a:latin typeface="Arial"/>
                <a:cs typeface="Arial"/>
              </a:rPr>
              <a:t>эхнэр</a:t>
            </a:r>
            <a:r>
              <a:rPr lang="en-US" sz="4000" dirty="0" smtClean="0">
                <a:latin typeface="Arial"/>
                <a:cs typeface="Arial"/>
              </a:rPr>
              <a:t>)?</a:t>
            </a:r>
            <a:r>
              <a:rPr lang="en-US" sz="4000" dirty="0">
                <a:latin typeface="Arial"/>
                <a:cs typeface="Arial"/>
              </a:rPr>
              <a:t>!</a:t>
            </a:r>
          </a:p>
        </p:txBody>
      </p:sp>
      <p:sp>
        <p:nvSpPr>
          <p:cNvPr id="297988" name="Rectangle 4"/>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en-US" b="1" dirty="0" err="1" smtClean="0">
                <a:latin typeface="Arial"/>
                <a:ea typeface="ＭＳ Ｐゴシック" charset="0"/>
                <a:cs typeface="Arial"/>
              </a:rPr>
              <a:t>Бас</a:t>
            </a:r>
            <a:r>
              <a:rPr lang="en-US" b="1" dirty="0" smtClean="0">
                <a:latin typeface="Arial"/>
                <a:ea typeface="ＭＳ Ｐゴシック" charset="0"/>
                <a:cs typeface="Arial"/>
              </a:rPr>
              <a:t> </a:t>
            </a:r>
            <a:r>
              <a:rPr lang="en-US" b="1" dirty="0" err="1" smtClean="0">
                <a:latin typeface="Arial"/>
                <a:ea typeface="ＭＳ Ｐゴシック" charset="0"/>
                <a:cs typeface="Arial"/>
              </a:rPr>
              <a:t>дотно</a:t>
            </a:r>
            <a:r>
              <a:rPr lang="en-US" b="1" dirty="0" smtClean="0">
                <a:latin typeface="Arial"/>
                <a:ea typeface="ＭＳ Ｐゴシック" charset="0"/>
                <a:cs typeface="Arial"/>
              </a:rPr>
              <a:t> </a:t>
            </a:r>
            <a:r>
              <a:rPr lang="en-US" b="1" dirty="0" err="1" smtClean="0">
                <a:latin typeface="Arial"/>
                <a:ea typeface="ＭＳ Ｐゴシック" charset="0"/>
                <a:cs typeface="Arial"/>
              </a:rPr>
              <a:t>хамтрагч</a:t>
            </a:r>
            <a:r>
              <a:rPr lang="en-US" b="1" dirty="0" smtClean="0">
                <a:latin typeface="Arial"/>
                <a:ea typeface="ＭＳ Ｐゴシック" charset="0"/>
                <a:cs typeface="Arial"/>
              </a:rPr>
              <a:t> </a:t>
            </a:r>
            <a:r>
              <a:rPr lang="en-US" b="1" dirty="0">
                <a:latin typeface="Arial"/>
                <a:ea typeface="ＭＳ Ｐゴシック" charset="0"/>
                <a:cs typeface="Arial"/>
              </a:rPr>
              <a:t>[...] </a:t>
            </a:r>
            <a:r>
              <a:rPr lang="en-US" b="1" dirty="0" err="1" smtClean="0">
                <a:latin typeface="Arial"/>
                <a:ea typeface="ＭＳ Ｐゴシック" charset="0"/>
                <a:cs typeface="Arial"/>
              </a:rPr>
              <a:t>Магдалын</a:t>
            </a:r>
            <a:r>
              <a:rPr lang="en-US" b="1" dirty="0" smtClean="0">
                <a:latin typeface="Arial"/>
                <a:ea typeface="ＭＳ Ｐゴシック" charset="0"/>
                <a:cs typeface="Arial"/>
              </a:rPr>
              <a:t> </a:t>
            </a:r>
            <a:r>
              <a:rPr lang="en-US" b="1" dirty="0" err="1" smtClean="0">
                <a:latin typeface="Arial"/>
                <a:ea typeface="ＭＳ Ｐゴシック" charset="0"/>
                <a:cs typeface="Arial"/>
              </a:rPr>
              <a:t>Мари</a:t>
            </a:r>
            <a:r>
              <a:rPr lang="en-US" b="1" dirty="0" smtClean="0">
                <a:latin typeface="Arial"/>
                <a:ea typeface="ＭＳ Ｐゴシック" charset="0"/>
                <a:cs typeface="Arial"/>
              </a:rPr>
              <a:t>. </a:t>
            </a:r>
            <a:r>
              <a:rPr lang="en-US" b="1" dirty="0">
                <a:latin typeface="Arial"/>
                <a:ea typeface="ＭＳ Ｐゴシック" charset="0"/>
                <a:cs typeface="Arial"/>
              </a:rPr>
              <a:t>[...] </a:t>
            </a:r>
            <a:r>
              <a:rPr lang="en-US" b="1" dirty="0" err="1" smtClean="0">
                <a:latin typeface="Arial"/>
                <a:ea typeface="ＭＳ Ｐゴシック" charset="0"/>
                <a:cs typeface="Arial"/>
              </a:rPr>
              <a:t>түүний</a:t>
            </a:r>
            <a:r>
              <a:rPr lang="en-US" b="1" dirty="0" smtClean="0">
                <a:latin typeface="Arial"/>
                <a:ea typeface="ＭＳ Ｐゴシック" charset="0"/>
                <a:cs typeface="Arial"/>
              </a:rPr>
              <a:t> </a:t>
            </a:r>
            <a:r>
              <a:rPr lang="en-US" b="1" dirty="0" err="1" smtClean="0">
                <a:latin typeface="Arial"/>
                <a:ea typeface="ＭＳ Ｐゴシック" charset="0"/>
                <a:cs typeface="Arial"/>
              </a:rPr>
              <a:t>дагалдагчдаасаа</a:t>
            </a:r>
            <a:r>
              <a:rPr lang="en-US" b="1" dirty="0" smtClean="0">
                <a:latin typeface="Arial"/>
                <a:ea typeface="ＭＳ Ｐゴシック" charset="0"/>
                <a:cs typeface="Arial"/>
              </a:rPr>
              <a:t> </a:t>
            </a:r>
            <a:r>
              <a:rPr lang="en-US" b="1" dirty="0" err="1" smtClean="0">
                <a:latin typeface="Arial"/>
                <a:ea typeface="ＭＳ Ｐゴシック" charset="0"/>
                <a:cs typeface="Arial"/>
              </a:rPr>
              <a:t>илүү</a:t>
            </a:r>
            <a:r>
              <a:rPr lang="en-US" b="1" dirty="0" smtClean="0">
                <a:latin typeface="Arial"/>
                <a:ea typeface="ＭＳ Ｐゴシック" charset="0"/>
                <a:cs typeface="Arial"/>
              </a:rPr>
              <a:t> </a:t>
            </a:r>
            <a:r>
              <a:rPr lang="en-US" b="1" dirty="0" err="1" smtClean="0">
                <a:latin typeface="Arial"/>
                <a:ea typeface="ＭＳ Ｐゴシック" charset="0"/>
                <a:cs typeface="Arial"/>
              </a:rPr>
              <a:t>хайрласан</a:t>
            </a:r>
            <a:r>
              <a:rPr lang="en-US" b="1" dirty="0" smtClean="0">
                <a:latin typeface="Arial"/>
                <a:ea typeface="ＭＳ Ｐゴシック" charset="0"/>
                <a:cs typeface="Arial"/>
              </a:rPr>
              <a:t>, </a:t>
            </a:r>
            <a:r>
              <a:rPr lang="en-US" b="1" dirty="0" err="1" smtClean="0">
                <a:latin typeface="Arial"/>
                <a:ea typeface="ＭＳ Ｐゴシック" charset="0"/>
                <a:cs typeface="Arial"/>
              </a:rPr>
              <a:t>түүний</a:t>
            </a:r>
            <a:r>
              <a:rPr lang="en-US" b="1" dirty="0" smtClean="0">
                <a:latin typeface="Arial"/>
                <a:ea typeface="ＭＳ Ｐゴシック" charset="0"/>
                <a:cs typeface="Arial"/>
              </a:rPr>
              <a:t> </a:t>
            </a:r>
            <a:r>
              <a:rPr lang="en-US" b="1" dirty="0" err="1" smtClean="0">
                <a:latin typeface="Arial"/>
                <a:ea typeface="ＭＳ Ｐゴシック" charset="0"/>
                <a:cs typeface="Arial"/>
              </a:rPr>
              <a:t>аман</a:t>
            </a:r>
            <a:r>
              <a:rPr lang="en-US" b="1" dirty="0" smtClean="0">
                <a:latin typeface="Arial"/>
                <a:ea typeface="ＭＳ Ｐゴシック" charset="0"/>
                <a:cs typeface="Arial"/>
              </a:rPr>
              <a:t> </a:t>
            </a:r>
            <a:r>
              <a:rPr lang="en-US" b="1" dirty="0" err="1" smtClean="0">
                <a:latin typeface="Arial"/>
                <a:ea typeface="ＭＳ Ｐゴシック" charset="0"/>
                <a:cs typeface="Arial"/>
              </a:rPr>
              <a:t>дээр</a:t>
            </a:r>
            <a:r>
              <a:rPr lang="en-US" b="1" dirty="0" smtClean="0">
                <a:latin typeface="Arial"/>
                <a:ea typeface="ＭＳ Ｐゴシック" charset="0"/>
                <a:cs typeface="Arial"/>
              </a:rPr>
              <a:t> </a:t>
            </a:r>
            <a:r>
              <a:rPr lang="en-US" b="1" dirty="0" err="1" smtClean="0">
                <a:latin typeface="Arial"/>
                <a:ea typeface="ＭＳ Ｐゴシック" charset="0"/>
                <a:cs typeface="Arial"/>
              </a:rPr>
              <a:t>байнга</a:t>
            </a:r>
            <a:r>
              <a:rPr lang="en-US" b="1" dirty="0" smtClean="0">
                <a:latin typeface="Arial"/>
                <a:ea typeface="ＭＳ Ｐゴシック" charset="0"/>
                <a:cs typeface="Arial"/>
              </a:rPr>
              <a:t> </a:t>
            </a:r>
            <a:r>
              <a:rPr lang="en-US" b="1" dirty="0" err="1" smtClean="0">
                <a:latin typeface="Arial"/>
                <a:ea typeface="ＭＳ Ｐゴシック" charset="0"/>
                <a:cs typeface="Arial"/>
              </a:rPr>
              <a:t>үнсдэг</a:t>
            </a:r>
            <a:r>
              <a:rPr lang="en-US" b="1" dirty="0" smtClean="0">
                <a:latin typeface="Arial"/>
                <a:ea typeface="ＭＳ Ｐゴシック" charset="0"/>
                <a:cs typeface="Arial"/>
              </a:rPr>
              <a:t> </a:t>
            </a:r>
            <a:r>
              <a:rPr lang="en-US" b="1" dirty="0" err="1" smtClean="0">
                <a:latin typeface="Arial"/>
                <a:ea typeface="ＭＳ Ｐゴシック" charset="0"/>
                <a:cs typeface="Arial"/>
              </a:rPr>
              <a:t>байв</a:t>
            </a:r>
            <a:r>
              <a:rPr lang="en-US" b="1" dirty="0" smtClean="0">
                <a:latin typeface="Arial"/>
                <a:ea typeface="ＭＳ Ｐゴシック" charset="0"/>
                <a:cs typeface="Arial"/>
              </a:rPr>
              <a:t>. </a:t>
            </a:r>
            <a:r>
              <a:rPr lang="en-US" b="1" dirty="0" err="1" smtClean="0">
                <a:latin typeface="Arial"/>
                <a:ea typeface="ＭＳ Ｐゴシック" charset="0"/>
                <a:cs typeface="Arial"/>
              </a:rPr>
              <a:t>Бусад</a:t>
            </a:r>
            <a:r>
              <a:rPr lang="en-US" b="1" dirty="0" smtClean="0">
                <a:latin typeface="Arial"/>
                <a:ea typeface="ＭＳ Ｐゴシック" charset="0"/>
                <a:cs typeface="Arial"/>
              </a:rPr>
              <a:t> </a:t>
            </a:r>
            <a:r>
              <a:rPr lang="en-US" b="1" dirty="0" err="1" smtClean="0">
                <a:latin typeface="Arial"/>
                <a:ea typeface="ＭＳ Ｐゴシック" charset="0"/>
                <a:cs typeface="Arial"/>
              </a:rPr>
              <a:t>дагалдагчид</a:t>
            </a:r>
            <a:r>
              <a:rPr lang="en-US" b="1" dirty="0" smtClean="0">
                <a:latin typeface="Arial"/>
                <a:ea typeface="ＭＳ Ｐゴシック" charset="0"/>
                <a:cs typeface="Arial"/>
              </a:rPr>
              <a:t> </a:t>
            </a:r>
            <a:r>
              <a:rPr lang="en-US" b="1" dirty="0">
                <a:latin typeface="Arial"/>
                <a:ea typeface="ＭＳ Ｐゴシック" charset="0"/>
                <a:cs typeface="Arial"/>
              </a:rPr>
              <a:t>[...]. </a:t>
            </a:r>
            <a:r>
              <a:rPr lang="en-US" b="1" dirty="0" err="1" smtClean="0">
                <a:latin typeface="Arial"/>
                <a:ea typeface="ＭＳ Ｐゴシック" charset="0"/>
                <a:cs typeface="Arial"/>
              </a:rPr>
              <a:t>Tэд</a:t>
            </a:r>
            <a:r>
              <a:rPr lang="en-US" b="1" dirty="0" smtClean="0">
                <a:latin typeface="Arial"/>
                <a:ea typeface="ＭＳ Ｐゴシック" charset="0"/>
                <a:cs typeface="Arial"/>
              </a:rPr>
              <a:t> </a:t>
            </a:r>
            <a:r>
              <a:rPr lang="en-US" b="1" dirty="0" err="1" smtClean="0">
                <a:latin typeface="Arial"/>
                <a:ea typeface="ＭＳ Ｐゴシック" charset="0"/>
                <a:cs typeface="Arial"/>
              </a:rPr>
              <a:t>түүнд</a:t>
            </a:r>
            <a:r>
              <a:rPr lang="en-US" b="1" dirty="0" smtClean="0">
                <a:latin typeface="Arial"/>
                <a:ea typeface="ＭＳ Ｐゴシック" charset="0"/>
                <a:cs typeface="Arial"/>
              </a:rPr>
              <a:t> ”</a:t>
            </a:r>
            <a:r>
              <a:rPr lang="en-US" b="1" dirty="0" err="1" smtClean="0">
                <a:latin typeface="Arial"/>
                <a:ea typeface="ＭＳ Ｐゴシック" charset="0"/>
                <a:cs typeface="Arial"/>
              </a:rPr>
              <a:t>Яагаад</a:t>
            </a:r>
            <a:r>
              <a:rPr lang="en-US" b="1" dirty="0" smtClean="0">
                <a:latin typeface="Arial"/>
                <a:ea typeface="ＭＳ Ｐゴシック" charset="0"/>
                <a:cs typeface="Arial"/>
              </a:rPr>
              <a:t> </a:t>
            </a:r>
            <a:r>
              <a:rPr lang="en-US" b="1" dirty="0" err="1" smtClean="0">
                <a:latin typeface="Arial"/>
                <a:ea typeface="ＭＳ Ｐゴシック" charset="0"/>
                <a:cs typeface="Arial"/>
              </a:rPr>
              <a:t>та</a:t>
            </a:r>
            <a:r>
              <a:rPr lang="en-US" b="1" dirty="0" smtClean="0">
                <a:latin typeface="Arial"/>
                <a:ea typeface="ＭＳ Ｐゴシック" charset="0"/>
                <a:cs typeface="Arial"/>
              </a:rPr>
              <a:t> </a:t>
            </a:r>
            <a:r>
              <a:rPr lang="en-US" b="1" dirty="0" err="1" smtClean="0">
                <a:latin typeface="Arial"/>
                <a:ea typeface="ＭＳ Ｐゴシック" charset="0"/>
                <a:cs typeface="Arial"/>
              </a:rPr>
              <a:t>түүнийг</a:t>
            </a:r>
            <a:r>
              <a:rPr lang="en-US" b="1" dirty="0" smtClean="0">
                <a:latin typeface="Arial"/>
                <a:ea typeface="ＭＳ Ｐゴシック" charset="0"/>
                <a:cs typeface="Arial"/>
              </a:rPr>
              <a:t> </a:t>
            </a:r>
            <a:r>
              <a:rPr lang="en-US" b="1" dirty="0" err="1" smtClean="0">
                <a:latin typeface="Arial"/>
                <a:ea typeface="ＭＳ Ｐゴシック" charset="0"/>
                <a:cs typeface="Arial"/>
              </a:rPr>
              <a:t>биднээс</a:t>
            </a:r>
            <a:r>
              <a:rPr lang="en-US" b="1" dirty="0" smtClean="0">
                <a:latin typeface="Arial"/>
                <a:ea typeface="ＭＳ Ｐゴシック" charset="0"/>
                <a:cs typeface="Arial"/>
              </a:rPr>
              <a:t> </a:t>
            </a:r>
            <a:r>
              <a:rPr lang="en-US" b="1" dirty="0" err="1" smtClean="0">
                <a:latin typeface="Arial"/>
                <a:ea typeface="ＭＳ Ｐゴシック" charset="0"/>
                <a:cs typeface="Arial"/>
              </a:rPr>
              <a:t>илүү</a:t>
            </a:r>
            <a:r>
              <a:rPr lang="en-US" b="1" dirty="0" smtClean="0">
                <a:latin typeface="Arial"/>
                <a:ea typeface="ＭＳ Ｐゴシック" charset="0"/>
                <a:cs typeface="Arial"/>
              </a:rPr>
              <a:t> </a:t>
            </a:r>
            <a:r>
              <a:rPr lang="en-US" b="1" dirty="0" err="1" smtClean="0">
                <a:latin typeface="Arial"/>
                <a:ea typeface="ＭＳ Ｐゴシック" charset="0"/>
                <a:cs typeface="Arial"/>
              </a:rPr>
              <a:t>хайрладаг</a:t>
            </a:r>
            <a:r>
              <a:rPr lang="en-US" b="1" dirty="0" smtClean="0">
                <a:latin typeface="Arial"/>
                <a:ea typeface="ＭＳ Ｐゴシック" charset="0"/>
                <a:cs typeface="Arial"/>
              </a:rPr>
              <a:t> </a:t>
            </a:r>
            <a:r>
              <a:rPr lang="en-US" b="1" dirty="0" err="1" smtClean="0">
                <a:latin typeface="Arial"/>
                <a:ea typeface="ＭＳ Ｐゴシック" charset="0"/>
                <a:cs typeface="Arial"/>
              </a:rPr>
              <a:t>юм</a:t>
            </a:r>
            <a:r>
              <a:rPr lang="en-US" b="1" dirty="0" smtClean="0">
                <a:latin typeface="Arial"/>
                <a:ea typeface="ＭＳ Ｐゴシック" charset="0"/>
                <a:cs typeface="Arial"/>
              </a:rPr>
              <a:t>? </a:t>
            </a:r>
            <a:r>
              <a:rPr lang="en-US" b="1" dirty="0" err="1" smtClean="0">
                <a:latin typeface="Arial"/>
                <a:ea typeface="ＭＳ Ｐゴシック" charset="0"/>
                <a:cs typeface="Arial"/>
              </a:rPr>
              <a:t>гэж</a:t>
            </a:r>
            <a:r>
              <a:rPr lang="en-US" b="1" dirty="0" smtClean="0">
                <a:latin typeface="Arial"/>
                <a:ea typeface="ＭＳ Ｐゴシック" charset="0"/>
                <a:cs typeface="Arial"/>
              </a:rPr>
              <a:t> </a:t>
            </a:r>
            <a:r>
              <a:rPr lang="en-US" b="1" dirty="0" err="1" smtClean="0">
                <a:latin typeface="Arial"/>
                <a:ea typeface="ＭＳ Ｐゴシック" charset="0"/>
                <a:cs typeface="Arial"/>
              </a:rPr>
              <a:t>хэлэв</a:t>
            </a:r>
            <a:r>
              <a:rPr lang="en-US" altLang="ja-JP" b="1" dirty="0" smtClean="0">
                <a:latin typeface="Arial"/>
                <a:ea typeface="ＭＳ Ｐゴシック" charset="0"/>
                <a:cs typeface="Arial"/>
              </a:rPr>
              <a:t>"</a:t>
            </a:r>
            <a:endParaRPr lang="en-US" b="1" dirty="0">
              <a:latin typeface="Arial"/>
              <a:ea typeface="ＭＳ Ｐゴシック" charset="0"/>
              <a:cs typeface="Arial"/>
            </a:endParaRPr>
          </a:p>
          <a:p>
            <a:pPr eaLnBrk="1" hangingPunct="1">
              <a:buFont typeface="Monotype Sorts" charset="0"/>
              <a:buNone/>
              <a:defRPr/>
            </a:pPr>
            <a:endParaRPr lang="en-US" b="1" dirty="0">
              <a:latin typeface="Arial"/>
              <a:ea typeface="ＭＳ Ｐゴシック" charset="0"/>
              <a:cs typeface="Arial"/>
            </a:endParaRPr>
          </a:p>
          <a:p>
            <a:pPr eaLnBrk="1" hangingPunct="1">
              <a:buFont typeface="Monotype Sorts" charset="0"/>
              <a:buNone/>
              <a:defRPr/>
            </a:pPr>
            <a:r>
              <a:rPr lang="en-US" b="1" i="1" dirty="0" err="1" smtClean="0">
                <a:latin typeface="Arial"/>
                <a:ea typeface="ＭＳ Ｐゴシック" charset="0"/>
                <a:cs typeface="Arial"/>
              </a:rPr>
              <a:t>Филипийн</a:t>
            </a:r>
            <a:r>
              <a:rPr lang="en-US" b="1" i="1" dirty="0" smtClean="0">
                <a:latin typeface="Arial"/>
                <a:ea typeface="ＭＳ Ｐゴシック" charset="0"/>
                <a:cs typeface="Arial"/>
              </a:rPr>
              <a:t> </a:t>
            </a:r>
            <a:r>
              <a:rPr lang="en-US" b="1" i="1" dirty="0" err="1" smtClean="0">
                <a:latin typeface="Arial"/>
                <a:ea typeface="ＭＳ Ｐゴシック" charset="0"/>
                <a:cs typeface="Arial"/>
              </a:rPr>
              <a:t>Сайнмэдээ</a:t>
            </a:r>
            <a:endParaRPr lang="en-US" b="1" i="1" dirty="0">
              <a:latin typeface="Arial"/>
              <a:ea typeface="ＭＳ Ｐゴシック" charset="0"/>
              <a:cs typeface="Arial"/>
            </a:endParaRPr>
          </a:p>
          <a:p>
            <a:pPr eaLnBrk="1" hangingPunct="1">
              <a:buFont typeface="Monotype Sorts" charset="0"/>
              <a:buNone/>
              <a:defRPr/>
            </a:pPr>
            <a:r>
              <a:rPr lang="en-US" b="1" i="1" dirty="0" smtClean="0">
                <a:latin typeface="Arial"/>
                <a:ea typeface="ＭＳ Ｐゴシック" charset="0"/>
                <a:cs typeface="Arial"/>
              </a:rPr>
              <a:t>(</a:t>
            </a:r>
            <a:r>
              <a:rPr lang="en-US" b="1" i="1" dirty="0" err="1" smtClean="0">
                <a:latin typeface="Arial"/>
                <a:ea typeface="ＭＳ Ｐゴシック" charset="0"/>
                <a:cs typeface="Arial"/>
              </a:rPr>
              <a:t>Гностик</a:t>
            </a:r>
            <a:r>
              <a:rPr lang="en-US" b="1" i="1" dirty="0" smtClean="0">
                <a:latin typeface="Arial"/>
                <a:ea typeface="ＭＳ Ｐゴシック" charset="0"/>
                <a:cs typeface="Arial"/>
              </a:rPr>
              <a:t> ШГ </a:t>
            </a:r>
            <a:r>
              <a:rPr lang="en-US" b="1" i="1" dirty="0" err="1" smtClean="0">
                <a:latin typeface="Arial"/>
                <a:ea typeface="ＭＳ Ｐゴシック" charset="0"/>
                <a:cs typeface="Arial"/>
              </a:rPr>
              <a:t>Апокрифа</a:t>
            </a:r>
            <a:r>
              <a:rPr lang="en-US" b="1" i="1" dirty="0" smtClean="0">
                <a:latin typeface="Arial"/>
                <a:ea typeface="ＭＳ Ｐゴシック" charset="0"/>
                <a:cs typeface="Arial"/>
              </a:rPr>
              <a:t>)</a:t>
            </a:r>
            <a:endParaRPr lang="en-US" b="1" dirty="0">
              <a:latin typeface="Arial"/>
              <a:ea typeface="ＭＳ Ｐゴシック" charset="0"/>
              <a:cs typeface="Arial"/>
            </a:endParaRPr>
          </a:p>
        </p:txBody>
      </p:sp>
      <p:sp>
        <p:nvSpPr>
          <p:cNvPr id="297990" name="Text Box 6"/>
          <p:cNvSpPr txBox="1">
            <a:spLocks noChangeArrowheads="1"/>
          </p:cNvSpPr>
          <p:nvPr/>
        </p:nvSpPr>
        <p:spPr bwMode="auto">
          <a:xfrm>
            <a:off x="0" y="3468688"/>
            <a:ext cx="9144000" cy="34163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Харин…</a:t>
            </a:r>
          </a:p>
          <a:p>
            <a:pPr>
              <a:buFontTx/>
              <a:buChar char="•"/>
            </a:pPr>
            <a:r>
              <a:rPr lang="en-US" b="1"/>
              <a:t>Хэрэв Есүс үнэхээр гэрлэсэн бол яахлаараа дагалдагчид атаархдаг байна?</a:t>
            </a:r>
          </a:p>
          <a:p>
            <a:pPr>
              <a:buFontTx/>
              <a:buChar char="•"/>
            </a:pPr>
            <a:r>
              <a:rPr lang="en-US" altLang="ja-JP" b="1"/>
              <a:t>”Дотно хамтрагч" гэдэг эхнэр гэсэн үг биш. Есүс хамт аялдаг дотно хамтрагч олон, түүний олонх нь эмэгтэй.</a:t>
            </a:r>
          </a:p>
          <a:p>
            <a:pPr>
              <a:buFontTx/>
              <a:buChar char="•"/>
            </a:pPr>
            <a:r>
              <a:rPr lang="en-US" b="1"/>
              <a:t>“</a:t>
            </a:r>
            <a:r>
              <a:rPr lang="en-US" altLang="ja-JP" b="1"/>
              <a:t>Ам</a:t>
            </a:r>
            <a:r>
              <a:rPr lang="en-US" b="1"/>
              <a:t>”</a:t>
            </a:r>
            <a:r>
              <a:rPr lang="en-US" altLang="ja-JP" b="1"/>
              <a:t> гэдэг үг эх дээрээ тодорхойгүй бөгөөд орчуулагч нөхсөн байдаг. Энэ нь түүний толгой, гар эсвэл хацар байх боломж их.</a:t>
            </a:r>
          </a:p>
          <a:p>
            <a:pPr>
              <a:buFontTx/>
              <a:buChar char="•"/>
            </a:pPr>
            <a:r>
              <a:rPr lang="en-US" b="1"/>
              <a:t>Энэ бол хоёрдугаар зууны тэрс үзлийн бүтээл.</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90">
                                            <p:bg/>
                                          </p:spTgt>
                                        </p:tgtEl>
                                        <p:attrNameLst>
                                          <p:attrName>style.visibility</p:attrName>
                                        </p:attrNameLst>
                                      </p:cBhvr>
                                      <p:to>
                                        <p:strVal val="visible"/>
                                      </p:to>
                                    </p:set>
                                    <p:animEffect transition="in" filter="dissolve">
                                      <p:cBhvr>
                                        <p:cTn id="7" dur="500"/>
                                        <p:tgtEl>
                                          <p:spTgt spid="2979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990">
                                            <p:txEl>
                                              <p:pRg st="0" end="0"/>
                                            </p:txEl>
                                          </p:spTgt>
                                        </p:tgtEl>
                                        <p:attrNameLst>
                                          <p:attrName>style.visibility</p:attrName>
                                        </p:attrNameLst>
                                      </p:cBhvr>
                                      <p:to>
                                        <p:strVal val="visible"/>
                                      </p:to>
                                    </p:set>
                                    <p:animEffect transition="in" filter="dissolve">
                                      <p:cBhvr>
                                        <p:cTn id="12" dur="500"/>
                                        <p:tgtEl>
                                          <p:spTgt spid="2979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990">
                                            <p:txEl>
                                              <p:pRg st="1" end="1"/>
                                            </p:txEl>
                                          </p:spTgt>
                                        </p:tgtEl>
                                        <p:attrNameLst>
                                          <p:attrName>style.visibility</p:attrName>
                                        </p:attrNameLst>
                                      </p:cBhvr>
                                      <p:to>
                                        <p:strVal val="visible"/>
                                      </p:to>
                                    </p:set>
                                    <p:animEffect transition="in" filter="dissolve">
                                      <p:cBhvr>
                                        <p:cTn id="17" dur="500"/>
                                        <p:tgtEl>
                                          <p:spTgt spid="2979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990">
                                            <p:txEl>
                                              <p:pRg st="2" end="2"/>
                                            </p:txEl>
                                          </p:spTgt>
                                        </p:tgtEl>
                                        <p:attrNameLst>
                                          <p:attrName>style.visibility</p:attrName>
                                        </p:attrNameLst>
                                      </p:cBhvr>
                                      <p:to>
                                        <p:strVal val="visible"/>
                                      </p:to>
                                    </p:set>
                                    <p:animEffect transition="in" filter="dissolve">
                                      <p:cBhvr>
                                        <p:cTn id="22" dur="500"/>
                                        <p:tgtEl>
                                          <p:spTgt spid="2979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990">
                                            <p:txEl>
                                              <p:pRg st="3" end="3"/>
                                            </p:txEl>
                                          </p:spTgt>
                                        </p:tgtEl>
                                        <p:attrNameLst>
                                          <p:attrName>style.visibility</p:attrName>
                                        </p:attrNameLst>
                                      </p:cBhvr>
                                      <p:to>
                                        <p:strVal val="visible"/>
                                      </p:to>
                                    </p:set>
                                    <p:animEffect transition="in" filter="dissolve">
                                      <p:cBhvr>
                                        <p:cTn id="27" dur="500"/>
                                        <p:tgtEl>
                                          <p:spTgt spid="2979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7990">
                                            <p:txEl>
                                              <p:pRg st="4" end="4"/>
                                            </p:txEl>
                                          </p:spTgt>
                                        </p:tgtEl>
                                        <p:attrNameLst>
                                          <p:attrName>style.visibility</p:attrName>
                                        </p:attrNameLst>
                                      </p:cBhvr>
                                      <p:to>
                                        <p:strVal val="visible"/>
                                      </p:to>
                                    </p:set>
                                    <p:animEffect transition="in" filter="dissolve">
                                      <p:cBhvr>
                                        <p:cTn id="32" dur="500"/>
                                        <p:tgtEl>
                                          <p:spTgt spid="2979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unset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4" name="Picture 7" descr="EmpConstantine"/>
          <p:cNvPicPr>
            <a:picLocks noChangeAspect="1" noChangeArrowheads="1"/>
          </p:cNvPicPr>
          <p:nvPr/>
        </p:nvPicPr>
        <p:blipFill>
          <a:blip r:embed="rId4">
            <a:lum bright="-18000"/>
            <a:extLst>
              <a:ext uri="{28A0092B-C50C-407E-A947-70E740481C1C}">
                <a14:useLocalDpi xmlns:a14="http://schemas.microsoft.com/office/drawing/2010/main" val="0"/>
              </a:ext>
            </a:extLst>
          </a:blip>
          <a:srcRect l="3178"/>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Rectangle 3"/>
          <p:cNvSpPr>
            <a:spLocks noGrp="1" noChangeArrowheads="1"/>
          </p:cNvSpPr>
          <p:nvPr>
            <p:ph type="title"/>
          </p:nvPr>
        </p:nvSpPr>
        <p:spPr>
          <a:xfrm>
            <a:off x="-152400" y="228600"/>
            <a:ext cx="9296400" cy="1143000"/>
          </a:xfrm>
          <a:effectLst>
            <a:outerShdw blurRad="63500" dist="35921" dir="2700000" algn="ctr" rotWithShape="0">
              <a:schemeClr val="tx2">
                <a:alpha val="74998"/>
              </a:schemeClr>
            </a:outerShdw>
          </a:effectLst>
        </p:spPr>
        <p:txBody>
          <a:bodyPr/>
          <a:lstStyle/>
          <a:p>
            <a:pPr eaLnBrk="1" hangingPunct="1">
              <a:defRPr/>
            </a:pPr>
            <a:r>
              <a:rPr lang="en-US" sz="7200" dirty="0" err="1" smtClean="0">
                <a:solidFill>
                  <a:schemeClr val="bg1"/>
                </a:solidFill>
                <a:latin typeface="Arial" charset="0"/>
                <a:ea typeface="ＭＳ Ｐゴシック" charset="0"/>
                <a:cs typeface="ＭＳ Ｐゴシック" charset="0"/>
              </a:rPr>
              <a:t>Брауны</a:t>
            </a:r>
            <a:r>
              <a:rPr lang="en-US" sz="7200" dirty="0" smtClean="0">
                <a:solidFill>
                  <a:schemeClr val="bg1"/>
                </a:solidFill>
                <a:latin typeface="Arial" charset="0"/>
                <a:ea typeface="ＭＳ Ｐゴシック" charset="0"/>
                <a:cs typeface="ＭＳ Ｐゴシック" charset="0"/>
              </a:rPr>
              <a:t> </a:t>
            </a:r>
            <a:r>
              <a:rPr lang="en-US" sz="7200" dirty="0" err="1" smtClean="0">
                <a:solidFill>
                  <a:schemeClr val="bg1"/>
                </a:solidFill>
                <a:latin typeface="Arial" charset="0"/>
                <a:ea typeface="ＭＳ Ｐゴシック" charset="0"/>
                <a:cs typeface="ＭＳ Ｐゴシック" charset="0"/>
              </a:rPr>
              <a:t>Онол</a:t>
            </a:r>
            <a:endParaRPr lang="en-US" dirty="0">
              <a:solidFill>
                <a:schemeClr val="bg1"/>
              </a:solidFill>
              <a:latin typeface="Arial" charset="0"/>
              <a:ea typeface="ＭＳ Ｐゴシック" charset="0"/>
              <a:cs typeface="ＭＳ Ｐゴシック" charset="0"/>
            </a:endParaRPr>
          </a:p>
        </p:txBody>
      </p:sp>
      <p:sp>
        <p:nvSpPr>
          <p:cNvPr id="334854" name="Text Box 6"/>
          <p:cNvSpPr txBox="1">
            <a:spLocks noChangeArrowheads="1"/>
          </p:cNvSpPr>
          <p:nvPr/>
        </p:nvSpPr>
        <p:spPr bwMode="auto">
          <a:xfrm>
            <a:off x="304800" y="1508125"/>
            <a:ext cx="8610600" cy="5078413"/>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p>
            <a:pPr>
              <a:defRPr/>
            </a:pPr>
            <a:r>
              <a:rPr lang="en-US" sz="3600" b="1" dirty="0">
                <a:solidFill>
                  <a:srgbClr val="FFFFFF"/>
                </a:solidFill>
                <a:latin typeface="26" charset="0"/>
                <a:ea typeface="+mn-ea"/>
                <a:cs typeface="+mn-cs"/>
              </a:rPr>
              <a:t>”</a:t>
            </a:r>
            <a:r>
              <a:rPr lang="en-US" sz="3600" b="1" dirty="0" err="1">
                <a:solidFill>
                  <a:srgbClr val="FFFFFF"/>
                </a:solidFill>
                <a:latin typeface="26" charset="0"/>
                <a:ea typeface="+mn-ea"/>
                <a:cs typeface="+mn-cs"/>
              </a:rPr>
              <a:t>Константин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ба</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түүний</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залгамжлагчид</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дэлхийг</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эмэгтэйн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харь</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шашнаас</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эр</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төвтэй</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Христитгэл</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болгон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амжилттай</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өөрчилсөн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Үүнийгээ</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ариун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эмэгтэйчүүдийг</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шуламс</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болгох</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суртал</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компанит</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ажил</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явуулан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дарь</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эхийг</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орчин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үеийн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шашнаас</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үүрд</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арилгасан</a:t>
            </a:r>
            <a:r>
              <a:rPr lang="en-US" sz="3600" b="1" dirty="0">
                <a:solidFill>
                  <a:srgbClr val="FFFFFF"/>
                </a:solidFill>
                <a:latin typeface="26" charset="0"/>
                <a:ea typeface="+mn-ea"/>
                <a:cs typeface="+mn-cs"/>
              </a:rPr>
              <a:t> </a:t>
            </a:r>
            <a:r>
              <a:rPr lang="en-US" sz="3600" b="1" dirty="0" err="1">
                <a:solidFill>
                  <a:srgbClr val="FFFFFF"/>
                </a:solidFill>
                <a:latin typeface="26" charset="0"/>
                <a:ea typeface="+mn-ea"/>
                <a:cs typeface="+mn-cs"/>
              </a:rPr>
              <a:t>байна</a:t>
            </a:r>
            <a:r>
              <a:rPr lang="en-US" sz="3600" b="1" dirty="0">
                <a:solidFill>
                  <a:srgbClr val="FFFFFF"/>
                </a:solidFill>
                <a:latin typeface="26" charset="0"/>
                <a:ea typeface="+mn-ea"/>
                <a:cs typeface="+mn-cs"/>
              </a:rPr>
              <a:t>" (</a:t>
            </a:r>
            <a:r>
              <a:rPr lang="en-US" sz="3600" b="1" i="1" dirty="0" err="1">
                <a:solidFill>
                  <a:srgbClr val="FFFFFF"/>
                </a:solidFill>
                <a:latin typeface="26" charset="0"/>
                <a:ea typeface="+mn-ea"/>
                <a:cs typeface="+mn-cs"/>
              </a:rPr>
              <a:t>Да</a:t>
            </a:r>
            <a:r>
              <a:rPr lang="en-US" sz="3600" b="1" i="1" dirty="0">
                <a:solidFill>
                  <a:srgbClr val="FFFFFF"/>
                </a:solidFill>
                <a:latin typeface="26" charset="0"/>
                <a:ea typeface="+mn-ea"/>
                <a:cs typeface="+mn-cs"/>
              </a:rPr>
              <a:t> </a:t>
            </a:r>
            <a:r>
              <a:rPr lang="en-US" sz="3600" b="1" i="1" dirty="0" err="1">
                <a:solidFill>
                  <a:srgbClr val="FFFFFF"/>
                </a:solidFill>
                <a:latin typeface="26" charset="0"/>
                <a:ea typeface="+mn-ea"/>
                <a:cs typeface="+mn-cs"/>
              </a:rPr>
              <a:t>Винчи</a:t>
            </a:r>
            <a:r>
              <a:rPr lang="en-US" sz="3600" b="1" i="1" dirty="0">
                <a:solidFill>
                  <a:srgbClr val="FFFFFF"/>
                </a:solidFill>
                <a:latin typeface="26" charset="0"/>
                <a:ea typeface="+mn-ea"/>
                <a:cs typeface="+mn-cs"/>
              </a:rPr>
              <a:t> </a:t>
            </a:r>
            <a:r>
              <a:rPr lang="en-US" sz="3600" b="1" i="1" dirty="0" err="1">
                <a:solidFill>
                  <a:srgbClr val="FFFFFF"/>
                </a:solidFill>
                <a:latin typeface="26" charset="0"/>
                <a:ea typeface="+mn-ea"/>
                <a:cs typeface="+mn-cs"/>
              </a:rPr>
              <a:t>код</a:t>
            </a:r>
            <a:r>
              <a:rPr lang="en-US" sz="3600" b="1" dirty="0">
                <a:solidFill>
                  <a:srgbClr val="FFFFFF"/>
                </a:solidFill>
                <a:latin typeface="26" charset="0"/>
                <a:ea typeface="+mn-ea"/>
                <a:cs typeface="+mn-cs"/>
              </a:rPr>
              <a:t>, 104).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title"/>
          </p:nvPr>
        </p:nvSpPr>
        <p:spPr>
          <a:xfrm>
            <a:off x="0" y="228600"/>
            <a:ext cx="9144000" cy="838200"/>
          </a:xfrm>
        </p:spPr>
        <p:txBody>
          <a:bodyPr/>
          <a:lstStyle/>
          <a:p>
            <a:pPr eaLnBrk="1" hangingPunct="1"/>
            <a:r>
              <a:rPr lang="en-US" sz="3600">
                <a:latin typeface="Arial" charset="0"/>
                <a:ea typeface="ＭＳ Ｐゴシック" charset="0"/>
                <a:cs typeface="ＭＳ Ｐゴシック" charset="0"/>
              </a:rPr>
              <a:t>Браун дарь эхийн мөргөлийг уриалав!</a:t>
            </a:r>
          </a:p>
        </p:txBody>
      </p:sp>
      <p:pic>
        <p:nvPicPr>
          <p:cNvPr id="348162"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131888"/>
            <a:ext cx="7696200" cy="5753100"/>
          </a:xfrm>
        </p:spPr>
      </p:pic>
      <p:sp useBgFill="1">
        <p:nvSpPr>
          <p:cNvPr id="348163" name="TextBox 1"/>
          <p:cNvSpPr txBox="1">
            <a:spLocks noChangeArrowheads="1"/>
          </p:cNvSpPr>
          <p:nvPr/>
        </p:nvSpPr>
        <p:spPr bwMode="auto">
          <a:xfrm>
            <a:off x="2843213" y="1665288"/>
            <a:ext cx="3673475" cy="21240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dirty="0"/>
              <a:t>АРИУН ЭМЭГТЭЙН ЭРХТ ҮЗЭЛ</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79388" y="152400"/>
            <a:ext cx="8964612" cy="914400"/>
          </a:xfrm>
          <a:blipFill dpi="0" rotWithShape="0">
            <a:blip r:embed="rId3"/>
            <a:srcRect/>
            <a:tile tx="0" ty="0" sx="100000" sy="100000" flip="none" algn="tl"/>
          </a:blipFill>
        </p:spPr>
        <p:txBody>
          <a:bodyPr/>
          <a:lstStyle/>
          <a:p>
            <a:pPr eaLnBrk="1" hangingPunct="1">
              <a:defRPr/>
            </a:pPr>
            <a:r>
              <a:rPr lang="en-US" sz="3600" b="1" dirty="0" err="1"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Гэтэл</a:t>
            </a:r>
            <a:r>
              <a:rPr lang="en-US" sz="3600" b="1" dirty="0"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 </a:t>
            </a:r>
            <a:r>
              <a:rPr lang="en-US" sz="3600" b="1" dirty="0" err="1"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гностикчүүд</a:t>
            </a:r>
            <a:r>
              <a:rPr lang="en-US" sz="3600" b="1" dirty="0"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 </a:t>
            </a:r>
            <a:r>
              <a:rPr lang="en-US" sz="3600" b="1" dirty="0" err="1"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эрэгтэй</a:t>
            </a:r>
            <a:r>
              <a:rPr lang="en-US" sz="3600" b="1" dirty="0"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 </a:t>
            </a:r>
            <a:r>
              <a:rPr lang="en-US" sz="3600" b="1" dirty="0" err="1"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хүнийг</a:t>
            </a:r>
            <a:r>
              <a:rPr lang="en-US" sz="3600" b="1" dirty="0"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 </a:t>
            </a:r>
            <a:r>
              <a:rPr lang="en-US" sz="3600" b="1" dirty="0" err="1" smtClean="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дэмждэг</a:t>
            </a:r>
            <a:endParaRPr lang="en-US" sz="3600" dirty="0">
              <a:effectLst>
                <a:outerShdw blurRad="38100" dist="38100" dir="2700000" algn="tl">
                  <a:srgbClr val="000000">
                    <a:alpha val="43137"/>
                  </a:srgbClr>
                </a:outerShdw>
              </a:effectLst>
              <a:latin typeface="Copperplate Gothic Light" charset="0"/>
              <a:ea typeface="MS Pゴシック" charset="0"/>
              <a:cs typeface="MS Pゴシック" charset="0"/>
            </a:endParaRPr>
          </a:p>
        </p:txBody>
      </p:sp>
      <p:sp>
        <p:nvSpPr>
          <p:cNvPr id="1309699" name="Rectangle 3"/>
          <p:cNvSpPr>
            <a:spLocks noGrp="1" noChangeArrowheads="1"/>
          </p:cNvSpPr>
          <p:nvPr>
            <p:ph type="body" idx="1"/>
          </p:nvPr>
        </p:nvSpPr>
        <p:spPr>
          <a:xfrm>
            <a:off x="3016250" y="1219200"/>
            <a:ext cx="6019800" cy="5638800"/>
          </a:xfrm>
          <a:solidFill>
            <a:schemeClr val="bg1"/>
          </a:solidFill>
        </p:spPr>
        <p:txBody>
          <a:bodyPr/>
          <a:lstStyle/>
          <a:p>
            <a:pPr marL="0" indent="0" eaLnBrk="1" hangingPunct="1">
              <a:lnSpc>
                <a:spcPct val="90000"/>
              </a:lnSpc>
              <a:buFont typeface="Wingdings" charset="0"/>
              <a:buNone/>
              <a:defRPr/>
            </a:pPr>
            <a:r>
              <a:rPr lang="en-US" sz="3000" cap="all" dirty="0" err="1" smtClean="0">
                <a:latin typeface="Copperplate Gothic Light" charset="0"/>
                <a:ea typeface="MS Pゴシック" charset="0"/>
                <a:cs typeface="MS Pゴシック" charset="0"/>
              </a:rPr>
              <a:t>Симон</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Петр</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тэдэнд</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Марийг</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биднээс</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холдуул</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эмэгтэйчүүд</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амь</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хүртэх</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эрхгүй</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гэв</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Есүс</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Харагтун</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Би</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түүнийг</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газарчилж</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эрэгтэй</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болгоно</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тэгээд</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тэр</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ч</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гэсэн</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эрчүүдтай</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адилхан</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амьд</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сүнс</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болж</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болох</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юм</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Учир</a:t>
            </a:r>
            <a:r>
              <a:rPr lang="en-US" sz="3000" cap="all" dirty="0" smtClean="0">
                <a:latin typeface="Copperplate Gothic Light" charset="0"/>
                <a:ea typeface="MS Pゴシック" charset="0"/>
                <a:cs typeface="MS Pゴシック" charset="0"/>
              </a:rPr>
              <a:t> </a:t>
            </a:r>
            <a:r>
              <a:rPr lang="en-US" sz="3000" cap="all" dirty="0" err="1" smtClean="0">
                <a:latin typeface="Copperplate Gothic Light" charset="0"/>
                <a:ea typeface="MS Pゴシック" charset="0"/>
                <a:cs typeface="MS Pゴシック" charset="0"/>
              </a:rPr>
              <a:t>нь</a:t>
            </a:r>
            <a:r>
              <a:rPr lang="en-US" sz="3000"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өөрийгөө</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эр</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болгосон</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эм</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бүр</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Тэнгэрийн</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хаанчлалд</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орох</a:t>
            </a:r>
            <a:r>
              <a:rPr lang="en-US" sz="3000" u="sng" cap="all" dirty="0" smtClean="0">
                <a:latin typeface="Copperplate Gothic Light" charset="0"/>
                <a:ea typeface="MS Pゴシック" charset="0"/>
                <a:cs typeface="MS Pゴシック" charset="0"/>
              </a:rPr>
              <a:t> </a:t>
            </a:r>
            <a:r>
              <a:rPr lang="en-US" sz="3000" u="sng" cap="all" dirty="0" err="1" smtClean="0">
                <a:latin typeface="Copperplate Gothic Light" charset="0"/>
                <a:ea typeface="MS Pゴシック" charset="0"/>
                <a:cs typeface="MS Pゴシック" charset="0"/>
              </a:rPr>
              <a:t>болно</a:t>
            </a:r>
            <a:r>
              <a:rPr lang="en-US" sz="3000" cap="all" dirty="0" smtClean="0">
                <a:latin typeface="Copperplate Gothic Light" charset="0"/>
                <a:ea typeface="MS Pゴシック" charset="0"/>
                <a:cs typeface="MS Pゴシック" charset="0"/>
              </a:rPr>
              <a:t>."</a:t>
            </a:r>
            <a:endParaRPr lang="en-US" sz="3000" i="1" u="sng" cap="all" dirty="0">
              <a:latin typeface="Times" charset="0"/>
              <a:ea typeface="MS Pゴシック" charset="0"/>
              <a:cs typeface="MS Pゴシック" charset="0"/>
            </a:endParaRPr>
          </a:p>
        </p:txBody>
      </p:sp>
      <p:sp>
        <p:nvSpPr>
          <p:cNvPr id="350211" name="Text Box 4"/>
          <p:cNvSpPr txBox="1">
            <a:spLocks noChangeArrowheads="1"/>
          </p:cNvSpPr>
          <p:nvPr/>
        </p:nvSpPr>
        <p:spPr bwMode="auto">
          <a:xfrm>
            <a:off x="34925" y="5468938"/>
            <a:ext cx="29337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i="1">
                <a:solidFill>
                  <a:srgbClr val="000000"/>
                </a:solidFill>
                <a:latin typeface="Times" charset="0"/>
                <a:cs typeface="MS Pゴシック" charset="0"/>
              </a:rPr>
              <a:t>Томасын сайнмэдээ </a:t>
            </a:r>
            <a:br>
              <a:rPr lang="en-US" b="1" i="1">
                <a:solidFill>
                  <a:srgbClr val="000000"/>
                </a:solidFill>
                <a:latin typeface="Times" charset="0"/>
                <a:cs typeface="MS Pゴシック" charset="0"/>
              </a:rPr>
            </a:br>
            <a:r>
              <a:rPr lang="en-US" b="1">
                <a:solidFill>
                  <a:srgbClr val="000000"/>
                </a:solidFill>
                <a:latin typeface="Times" charset="0"/>
                <a:cs typeface="MS Pゴシック" charset="0"/>
              </a:rPr>
              <a:t>Өгүүлэмж 114 </a:t>
            </a:r>
            <a:br>
              <a:rPr lang="en-US" b="1">
                <a:solidFill>
                  <a:srgbClr val="000000"/>
                </a:solidFill>
                <a:latin typeface="Times" charset="0"/>
                <a:cs typeface="MS Pゴシック" charset="0"/>
              </a:rPr>
            </a:br>
            <a:r>
              <a:rPr lang="en-US" b="1">
                <a:solidFill>
                  <a:srgbClr val="000000"/>
                </a:solidFill>
                <a:latin typeface="Times" charset="0"/>
                <a:cs typeface="MS Pゴシック" charset="0"/>
              </a:rPr>
              <a:t>(эцсийн ишлэл)</a:t>
            </a:r>
          </a:p>
        </p:txBody>
      </p:sp>
      <p:pic>
        <p:nvPicPr>
          <p:cNvPr id="350212" name="Picture 5" descr="cop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143000"/>
            <a:ext cx="28956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762000" y="381000"/>
            <a:ext cx="7772400" cy="1736725"/>
          </a:xfrm>
        </p:spPr>
        <p:txBody>
          <a:bodyPr/>
          <a:lstStyle/>
          <a:p>
            <a:pPr eaLnBrk="1" hangingPunct="1">
              <a:defRPr/>
            </a:pPr>
            <a:r>
              <a:rPr lang="en-US" dirty="0" err="1" smtClean="0">
                <a:latin typeface="Arial" charset="0"/>
                <a:ea typeface="ＭＳ Ｐゴシック" charset="0"/>
                <a:cs typeface="ＭＳ Ｐゴシック" charset="0"/>
              </a:rPr>
              <a:t>Грек</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&amp; </a:t>
            </a:r>
            <a:r>
              <a:rPr lang="en-US" dirty="0" err="1" smtClean="0">
                <a:latin typeface="Arial" charset="0"/>
                <a:ea typeface="ＭＳ Ｐゴシック" charset="0"/>
                <a:cs typeface="ＭＳ Ｐゴシック" charset="0"/>
              </a:rPr>
              <a:t>Еврей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цифрийн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талаар</a:t>
            </a:r>
            <a:endParaRPr lang="en-US" dirty="0">
              <a:latin typeface="Arial" charset="0"/>
              <a:ea typeface="ＭＳ Ｐゴシック" charset="0"/>
              <a:cs typeface="ＭＳ Ｐゴシック" charset="0"/>
            </a:endParaRPr>
          </a:p>
        </p:txBody>
      </p:sp>
      <p:sp>
        <p:nvSpPr>
          <p:cNvPr id="352258" name="Rectangle 3"/>
          <p:cNvSpPr>
            <a:spLocks noGrp="1" noChangeArrowheads="1"/>
          </p:cNvSpPr>
          <p:nvPr>
            <p:ph type="subTitle" idx="1"/>
          </p:nvPr>
        </p:nvSpPr>
        <p:spPr>
          <a:xfrm>
            <a:off x="609600" y="2514600"/>
            <a:ext cx="8001000" cy="3124200"/>
          </a:xfrm>
        </p:spPr>
        <p:txBody>
          <a:bodyPr/>
          <a:lstStyle/>
          <a:p>
            <a:pPr eaLnBrk="1" hangingPunct="1">
              <a:buFont typeface="Wingdings" charset="0"/>
              <a:buNone/>
            </a:pPr>
            <a:r>
              <a:rPr lang="en-US" sz="2500" b="1">
                <a:solidFill>
                  <a:srgbClr val="FFFFFF"/>
                </a:solidFill>
                <a:effectLst/>
                <a:latin typeface="Verdana" charset="0"/>
                <a:ea typeface="ＭＳ Ｐゴシック" charset="0"/>
                <a:cs typeface="ＭＳ Ｐゴシック" charset="0"/>
              </a:rPr>
              <a:t>BWHEBB, BWHEBL [Еврей]; BWGRKL, BWGRKN, ба BWGRKI [Грек] Postscript® Type 1 ба TrueType™ цифрүүд Copyright © 1994-2002 BibleWorks, LLC. Бүх эрх нь хадгалагдана. Эдгээр Библийн Грек ба Еврей цифр нь Библийн тайлал ба судалгааны програм BibleWorks-н зөвшөөрөлтэйгөөр хэрэглэгдэнэ.</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10049039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18322515"/>
      </p:ext>
    </p:extLst>
  </p:cSld>
  <p:clrMapOvr>
    <a:masterClrMapping/>
  </p:clrMapOvr>
  <p:transition xmlns:p14="http://schemas.microsoft.com/office/powerpoint/2010/main"/>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2004:Templates:Presentations:Designs:Fun Clip</Template>
  <TotalTime>59155</TotalTime>
  <Words>5034</Words>
  <Application>Microsoft Macintosh PowerPoint</Application>
  <PresentationFormat>On-screen Show (4:3)</PresentationFormat>
  <Paragraphs>1065</Paragraphs>
  <Slides>99</Slides>
  <Notes>95</Notes>
  <HiddenSlides>0</HiddenSlides>
  <MMClips>0</MMClips>
  <ScaleCrop>false</ScaleCrop>
  <HeadingPairs>
    <vt:vector size="4" baseType="variant">
      <vt:variant>
        <vt:lpstr>Theme</vt:lpstr>
      </vt:variant>
      <vt:variant>
        <vt:i4>21</vt:i4>
      </vt:variant>
      <vt:variant>
        <vt:lpstr>Slide Titles</vt:lpstr>
      </vt:variant>
      <vt:variant>
        <vt:i4>99</vt:i4>
      </vt:variant>
    </vt:vector>
  </HeadingPairs>
  <TitlesOfParts>
    <vt:vector size="120" baseType="lpstr">
      <vt:lpstr>Beam</vt:lpstr>
      <vt:lpstr>Compass</vt:lpstr>
      <vt:lpstr>untitled 1</vt:lpstr>
      <vt:lpstr>Full Moon</vt:lpstr>
      <vt:lpstr>Capsules</vt:lpstr>
      <vt:lpstr>Default Design</vt:lpstr>
      <vt:lpstr>Blank Presentation</vt:lpstr>
      <vt:lpstr>Balance</vt:lpstr>
      <vt:lpstr>Textured</vt:lpstr>
      <vt:lpstr>Fun Clip</vt:lpstr>
      <vt:lpstr>1_Blue Diagonal</vt:lpstr>
      <vt:lpstr>1_Compass</vt:lpstr>
      <vt:lpstr>Marble Top</vt:lpstr>
      <vt:lpstr>1_Default Design</vt:lpstr>
      <vt:lpstr>1_Blank Presentation</vt:lpstr>
      <vt:lpstr>1_Textured</vt:lpstr>
      <vt:lpstr>2_Textured</vt:lpstr>
      <vt:lpstr>3_Blank Presentation</vt:lpstr>
      <vt:lpstr>Orbit</vt:lpstr>
      <vt:lpstr>2_Default Design</vt:lpstr>
      <vt:lpstr>1_Orbit</vt:lpstr>
      <vt:lpstr>Шинэ Гэрээний утга зохиолын (Literary) нөхцөл байдал</vt:lpstr>
      <vt:lpstr>Еврейн утга зохиол дахь гэрлэлтийн суурь ойлголт</vt:lpstr>
      <vt:lpstr>Нэгдүгээр зууны хурим хийх явц</vt:lpstr>
      <vt:lpstr>"бид … Эзэнтэй уулзахаар … өргөгдөж"  (1Тс 4:16)</vt:lpstr>
      <vt:lpstr>Marriage &amp; the Church Timeline</vt:lpstr>
      <vt:lpstr>Дүрс Бичээс</vt:lpstr>
      <vt:lpstr>Утга зохиолын хэсгийн тойм</vt:lpstr>
      <vt:lpstr>Утга зохиолын цаг тооны бүдүүвч</vt:lpstr>
      <vt:lpstr>I. Онгод оруулсан Бичээс</vt:lpstr>
      <vt:lpstr>Еврейн Бичээс</vt:lpstr>
      <vt:lpstr>Өнөөдөр бидэнд Синайн ууланд тохиолдсон явдлаас (МЭӨ 1445) өмнөх бодит Еврей бичээс байдаггүй. </vt:lpstr>
      <vt:lpstr>Еврейн үндсэн эх сурвалжууд нь Майхан сүмээс эхтэй</vt:lpstr>
      <vt:lpstr>Утга зохиолын цаг тооны бүдүүвч</vt:lpstr>
      <vt:lpstr>Еврей канончлал</vt:lpstr>
      <vt:lpstr>Еврей канон</vt:lpstr>
      <vt:lpstr>Еврей  канон</vt:lpstr>
      <vt:lpstr>1. Еврей:   Мазорет Текст (MT)</vt:lpstr>
      <vt:lpstr>Ихэнх Еврей гар бичмэл нь эгшгийн цэггүй байдаг. Мөн Еврей ба Грек гар бичмэл нь ихэнхдээ үгнүүдийн хооронд зайгүй байдаг!</vt:lpstr>
      <vt:lpstr>Та эгшиггүйгээр уншиж бас  болох юм!</vt:lpstr>
      <vt:lpstr>1. Еврей:   Мазорет Текст (MT)</vt:lpstr>
      <vt:lpstr>2. Грек: Септугинт (LXX)</vt:lpstr>
      <vt:lpstr>Яагаад LXX-г судладаг вэ?</vt:lpstr>
      <vt:lpstr>3. ХГ Канончлал</vt:lpstr>
      <vt:lpstr>ШГ Канончлал</vt:lpstr>
      <vt:lpstr>Маш Эртний Хэсгүүд!</vt:lpstr>
      <vt:lpstr>ШГ Канончлал</vt:lpstr>
      <vt:lpstr>Паул 5-н жилийн өмнөх Лукын Сайнмэдээг ”Бичээс” гэж дуудсан!</vt:lpstr>
      <vt:lpstr>Петр бас Паулын захидлыг ”Бичээс” гэсэн!</vt:lpstr>
      <vt:lpstr>ШГ Канончлал</vt:lpstr>
      <vt:lpstr>Онгод оруулагдаагүй Бичээсүүд (Суурь нөхцөл)</vt:lpstr>
      <vt:lpstr>Грекийн Түүхчид</vt:lpstr>
      <vt:lpstr>Ромын Түүхчид</vt:lpstr>
      <vt:lpstr>Залуу Плини (МЭ 111-113)</vt:lpstr>
      <vt:lpstr>Ач холбогдолтой харилцан яриа (МЭ 111)</vt:lpstr>
      <vt:lpstr>PowerPoint Presentation</vt:lpstr>
      <vt:lpstr>Эртний Чуулган дахь Хавчлага</vt:lpstr>
      <vt:lpstr>Эртний Чуулган дахь Хавчлага</vt:lpstr>
      <vt:lpstr>Ромын Түүхчид</vt:lpstr>
      <vt:lpstr>Ромын Түүхчид</vt:lpstr>
      <vt:lpstr>ШГ бичээс болон бусад бичмэлийн хадгалагдан ирсэн хуулбар</vt:lpstr>
      <vt:lpstr>Uninspired Jewish Writings</vt:lpstr>
      <vt:lpstr>Апокрифа &amp; Псюдопиграфа</vt:lpstr>
      <vt:lpstr>Aпокрифа &amp; Псюдопиграфа</vt:lpstr>
      <vt:lpstr>Библийн номын тавиур</vt:lpstr>
      <vt:lpstr>Тэдний тохирох байршил</vt:lpstr>
      <vt:lpstr>Сирах 2:10</vt:lpstr>
      <vt:lpstr>Грек гүн ухаанчдын цагалбар</vt:lpstr>
      <vt:lpstr>Септугинтийн байршил</vt:lpstr>
      <vt:lpstr>70-н Эрдэмтэд(LXX)</vt:lpstr>
      <vt:lpstr>ХГ-ний 15 Апокрифа номнууд хэрхэн хүлээн авагдав (МЭӨ 250-МЭ 100)?</vt:lpstr>
      <vt:lpstr>Сонгогдсон Псюдопиграфа (МЭӨ200-МЭ200)</vt:lpstr>
      <vt:lpstr>Утга зохиолын ангилал</vt:lpstr>
      <vt:lpstr>Эхлэл 5-д тасраагүй нэрс </vt:lpstr>
      <vt:lpstr>Эш үзүүлэгч Енох</vt:lpstr>
      <vt:lpstr>Енох номноос иш таталт</vt:lpstr>
      <vt:lpstr>Эрх мэдэлтэй Бичээсүүдийн Нэршил</vt:lpstr>
      <vt:lpstr>Why are these books doubted?</vt:lpstr>
      <vt:lpstr>Why are these books doubted?</vt:lpstr>
      <vt:lpstr>So do these books have any value?  </vt:lpstr>
      <vt:lpstr>Тэргүүн тэнгэрэлч Тобиагийн гэр бүлийг орхив</vt:lpstr>
      <vt:lpstr>So do these books have any value?  </vt:lpstr>
      <vt:lpstr>2. Александрын Фило</vt:lpstr>
      <vt:lpstr>Утга зохиолын цаг тооны бүдүүвч</vt:lpstr>
      <vt:lpstr>Раббийн утга зохиол (МЭӨ100 - МЭ 500)</vt:lpstr>
      <vt:lpstr>The Babylonian Talmud</vt:lpstr>
      <vt:lpstr>4.  Иосефүс</vt:lpstr>
      <vt:lpstr>4.  Josephus</vt:lpstr>
      <vt:lpstr>Иосефүсийг үнэлэхүй</vt:lpstr>
      <vt:lpstr>Attacks Continue</vt:lpstr>
      <vt:lpstr>Иосефүсийн ач холбогдол</vt:lpstr>
      <vt:lpstr>Иосефүсээс иш таталт</vt:lpstr>
      <vt:lpstr>Иш таталт (хоёр хувилбар)</vt:lpstr>
      <vt:lpstr>Иосефүсийн ач холбогдол</vt:lpstr>
      <vt:lpstr>Jerusalem Siege Wall (AD 70)</vt:lpstr>
      <vt:lpstr>Иосефүсийн ач холбогдол</vt:lpstr>
      <vt:lpstr>5. Сөнөсөн Тэнгисийн Хуйлмал</vt:lpstr>
      <vt:lpstr>Христэч утга зохиол</vt:lpstr>
      <vt:lpstr>Дидахе (”Сургаал")</vt:lpstr>
      <vt:lpstr>Гностик утга зохиол</vt:lpstr>
      <vt:lpstr>ШГ Апокрифа: 18 Сайнмэдээ</vt:lpstr>
      <vt:lpstr>ШГ Апокрифа: 18 Сайнмэдээ</vt:lpstr>
      <vt:lpstr>ШГ Апокрифа: 21 “Үйлс”</vt:lpstr>
      <vt:lpstr>ШГ Апокрифа: 21 “Үйлс”</vt:lpstr>
      <vt:lpstr>ШГ Апокрифа: Бусад</vt:lpstr>
      <vt:lpstr>Эртний Гностизм</vt:lpstr>
      <vt:lpstr>1Иохан дахь эхэн үеийн гностизм</vt:lpstr>
      <vt:lpstr>Иудасын Сайнмэдээ</vt:lpstr>
      <vt:lpstr>Иудасын Сайнмэдээ</vt:lpstr>
      <vt:lpstr>Ирениус (МЭ 180)</vt:lpstr>
      <vt:lpstr>Бид тэрс үзэлтэй яаж тэмцэх вэ?</vt:lpstr>
      <vt:lpstr>Банк руу явах замдаа элгээ хөштөл инээнэ…</vt:lpstr>
      <vt:lpstr>Энэ хэн бэ?</vt:lpstr>
      <vt:lpstr>Магдалын Мари Есүсийн “дотно хамтрагч” (эхнэр)?!</vt:lpstr>
      <vt:lpstr>Брауны Онол</vt:lpstr>
      <vt:lpstr>Браун дарь эхийн мөргөлийг уриалав!</vt:lpstr>
      <vt:lpstr>Гэтэл гностикчүүд эрэгтэй хүнийг дэмждэг</vt:lpstr>
      <vt:lpstr>Грек &amp; Еврей цифрийн талаар</vt:lpstr>
      <vt:lpstr>Шинэ гэрээний суурь •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Testament Literary Context</dc:title>
  <dc:creator>Rick Griffith</dc:creator>
  <cp:lastModifiedBy>Rick Griffith</cp:lastModifiedBy>
  <cp:revision>532</cp:revision>
  <dcterms:created xsi:type="dcterms:W3CDTF">2009-06-16T00:33:44Z</dcterms:created>
  <dcterms:modified xsi:type="dcterms:W3CDTF">2016-05-26T00:19:11Z</dcterms:modified>
</cp:coreProperties>
</file>